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diagrams/data4.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10.xml" ContentType="application/vnd.openxmlformats-officedocument.presentationml.notesSlide+xml"/>
  <Override PartName="/ppt/notesSlides/notesSlide3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9.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3.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31.xml" ContentType="application/vnd.openxmlformats-officedocument.presentationml.notesSlide+xml"/>
  <Override PartName="/ppt/notesSlides/notesSlide19.xml" ContentType="application/vnd.openxmlformats-officedocument.presentationml.notesSlide+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rawing6.xml" ContentType="application/vnd.ms-office.drawingml.diagramDrawing+xml"/>
  <Override PartName="/ppt/diagrams/drawing1.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2"/>
  </p:notesMasterIdLst>
  <p:sldIdLst>
    <p:sldId id="261" r:id="rId2"/>
    <p:sldId id="453" r:id="rId3"/>
    <p:sldId id="262" r:id="rId4"/>
    <p:sldId id="392" r:id="rId5"/>
    <p:sldId id="441" r:id="rId6"/>
    <p:sldId id="2147471655" r:id="rId7"/>
    <p:sldId id="460" r:id="rId8"/>
    <p:sldId id="2147471656" r:id="rId9"/>
    <p:sldId id="433" r:id="rId10"/>
    <p:sldId id="442" r:id="rId11"/>
    <p:sldId id="443" r:id="rId12"/>
    <p:sldId id="461" r:id="rId13"/>
    <p:sldId id="411" r:id="rId14"/>
    <p:sldId id="445" r:id="rId15"/>
    <p:sldId id="1466" r:id="rId16"/>
    <p:sldId id="2147471657" r:id="rId17"/>
    <p:sldId id="2147471678" r:id="rId18"/>
    <p:sldId id="412" r:id="rId19"/>
    <p:sldId id="413" r:id="rId20"/>
    <p:sldId id="2147471679" r:id="rId21"/>
    <p:sldId id="2147471673" r:id="rId22"/>
    <p:sldId id="2147471675" r:id="rId23"/>
    <p:sldId id="2147471677" r:id="rId24"/>
    <p:sldId id="2147471676" r:id="rId25"/>
    <p:sldId id="2147471660" r:id="rId26"/>
    <p:sldId id="364" r:id="rId27"/>
    <p:sldId id="284" r:id="rId28"/>
    <p:sldId id="1482" r:id="rId29"/>
    <p:sldId id="482" r:id="rId30"/>
    <p:sldId id="452" r:id="rId31"/>
    <p:sldId id="363" r:id="rId32"/>
    <p:sldId id="414" r:id="rId33"/>
    <p:sldId id="464" r:id="rId34"/>
    <p:sldId id="465" r:id="rId35"/>
    <p:sldId id="457" r:id="rId36"/>
    <p:sldId id="1467" r:id="rId37"/>
    <p:sldId id="444" r:id="rId38"/>
    <p:sldId id="415" r:id="rId39"/>
    <p:sldId id="468" r:id="rId40"/>
    <p:sldId id="469" r:id="rId41"/>
    <p:sldId id="470" r:id="rId42"/>
    <p:sldId id="417" r:id="rId43"/>
    <p:sldId id="471" r:id="rId44"/>
    <p:sldId id="472" r:id="rId45"/>
    <p:sldId id="473" r:id="rId46"/>
    <p:sldId id="2147471674" r:id="rId47"/>
    <p:sldId id="474" r:id="rId48"/>
    <p:sldId id="389" r:id="rId49"/>
    <p:sldId id="475" r:id="rId50"/>
    <p:sldId id="476" r:id="rId51"/>
    <p:sldId id="477" r:id="rId52"/>
    <p:sldId id="478" r:id="rId53"/>
    <p:sldId id="479" r:id="rId54"/>
    <p:sldId id="480" r:id="rId55"/>
    <p:sldId id="337" r:id="rId56"/>
    <p:sldId id="1478" r:id="rId57"/>
    <p:sldId id="340" r:id="rId58"/>
    <p:sldId id="341" r:id="rId59"/>
    <p:sldId id="342" r:id="rId60"/>
    <p:sldId id="1472"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EA"/>
    <a:srgbClr val="EBF5FF"/>
    <a:srgbClr val="CCECFF"/>
    <a:srgbClr val="2D2DFF"/>
    <a:srgbClr val="57C1EB"/>
    <a:srgbClr val="FFFFCC"/>
    <a:srgbClr val="FFFFB9"/>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85441" autoAdjust="0"/>
  </p:normalViewPr>
  <p:slideViewPr>
    <p:cSldViewPr snapToGrid="0">
      <p:cViewPr varScale="1">
        <p:scale>
          <a:sx n="59" d="100"/>
          <a:sy n="59" d="100"/>
        </p:scale>
        <p:origin x="1008"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image" Target="../media/image30.jpg"/><Relationship Id="rId4" Type="http://schemas.openxmlformats.org/officeDocument/2006/relationships/image" Target="../media/image33.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image" Target="../media/image30.jp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79717-DD37-4BFC-97F6-A2ABDBB26FD0}"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it-IT"/>
        </a:p>
      </dgm:t>
    </dgm:pt>
    <dgm:pt modelId="{CC93A321-628C-4309-9809-E0C0070F10D6}">
      <dgm:prSet phldrT="[Testo]" custT="1"/>
      <dgm:spPr>
        <a:solidFill>
          <a:schemeClr val="bg1"/>
        </a:solidFill>
        <a:ln>
          <a:noFill/>
        </a:ln>
      </dgm:spPr>
      <dgm:t>
        <a:bodyPr/>
        <a:lstStyle/>
        <a:p>
          <a:pPr algn="ctr">
            <a:buFontTx/>
            <a:buChar char="-"/>
          </a:pPr>
          <a:r>
            <a:rPr lang="it-IT" sz="1800" b="1" i="1" dirty="0">
              <a:solidFill>
                <a:schemeClr val="tx1"/>
              </a:solidFill>
            </a:rPr>
            <a:t>La dinamica pro-attiva che si realizza con gli strumenti di documentazione delle </a:t>
          </a:r>
          <a:r>
            <a:rPr lang="it-IT" sz="1800" b="1" i="1" u="sng" dirty="0">
              <a:solidFill>
                <a:schemeClr val="tx1"/>
              </a:solidFill>
            </a:rPr>
            <a:t>competenze in evoluzione</a:t>
          </a:r>
          <a:endParaRPr lang="it-IT" sz="1800" b="1" u="sng" dirty="0">
            <a:solidFill>
              <a:schemeClr val="tx1"/>
            </a:solidFill>
          </a:endParaRPr>
        </a:p>
      </dgm:t>
    </dgm:pt>
    <dgm:pt modelId="{C0E24F9C-4149-471F-AE3C-7624C6DCDBC4}" type="parTrans" cxnId="{3D4CFCF8-7FFC-43EE-BE76-AE7CF9E4D230}">
      <dgm:prSet/>
      <dgm:spPr/>
      <dgm:t>
        <a:bodyPr/>
        <a:lstStyle/>
        <a:p>
          <a:endParaRPr lang="it-IT"/>
        </a:p>
      </dgm:t>
    </dgm:pt>
    <dgm:pt modelId="{709E9177-4DC4-4F92-8D3A-9DA6776F6C5D}" type="sibTrans" cxnId="{3D4CFCF8-7FFC-43EE-BE76-AE7CF9E4D230}">
      <dgm:prSet/>
      <dgm:spPr/>
      <dgm:t>
        <a:bodyPr/>
        <a:lstStyle/>
        <a:p>
          <a:endParaRPr lang="it-IT"/>
        </a:p>
      </dgm:t>
    </dgm:pt>
    <dgm:pt modelId="{D451201C-0E31-420B-8BC7-6F18F555DAF9}">
      <dgm:prSet phldrT="[Testo]" custT="1"/>
      <dgm:spPr>
        <a:solidFill>
          <a:schemeClr val="bg1"/>
        </a:solidFill>
      </dgm:spPr>
      <dgm:t>
        <a:bodyPr/>
        <a:lstStyle/>
        <a:p>
          <a:pPr algn="ctr">
            <a:buFontTx/>
            <a:buChar char="-"/>
          </a:pPr>
          <a:r>
            <a:rPr lang="it-IT" sz="1800" b="1" i="1" dirty="0">
              <a:solidFill>
                <a:schemeClr val="tx1"/>
              </a:solidFill>
            </a:rPr>
            <a:t>La formazione </a:t>
          </a:r>
          <a:r>
            <a:rPr lang="it-IT" sz="1800" b="1" i="1" u="sng" dirty="0">
              <a:solidFill>
                <a:schemeClr val="tx1"/>
              </a:solidFill>
            </a:rPr>
            <a:t>al di là delle metodologie trasmissive</a:t>
          </a:r>
          <a:endParaRPr lang="it-IT" sz="1800" b="1" u="sng" dirty="0">
            <a:solidFill>
              <a:schemeClr val="tx1"/>
            </a:solidFill>
          </a:endParaRPr>
        </a:p>
      </dgm:t>
    </dgm:pt>
    <dgm:pt modelId="{3142DE1E-4481-4F06-9D38-98D5AAB46980}" type="parTrans" cxnId="{5E533ADA-8C3D-4587-8D10-F6C88E25605F}">
      <dgm:prSet/>
      <dgm:spPr/>
      <dgm:t>
        <a:bodyPr/>
        <a:lstStyle/>
        <a:p>
          <a:endParaRPr lang="it-IT"/>
        </a:p>
      </dgm:t>
    </dgm:pt>
    <dgm:pt modelId="{C7C40BBA-F5FD-438B-BA72-815D4D53A86D}" type="sibTrans" cxnId="{5E533ADA-8C3D-4587-8D10-F6C88E25605F}">
      <dgm:prSet/>
      <dgm:spPr/>
      <dgm:t>
        <a:bodyPr/>
        <a:lstStyle/>
        <a:p>
          <a:endParaRPr lang="it-IT"/>
        </a:p>
      </dgm:t>
    </dgm:pt>
    <dgm:pt modelId="{F5C5C73A-5B15-4AD9-9F1B-0FDD8A7A46A3}">
      <dgm:prSet phldrT="[Testo]" custT="1"/>
      <dgm:spPr>
        <a:solidFill>
          <a:schemeClr val="bg1"/>
        </a:solidFill>
      </dgm:spPr>
      <dgm:t>
        <a:bodyPr/>
        <a:lstStyle/>
        <a:p>
          <a:pPr algn="ctr">
            <a:buFontTx/>
            <a:buChar char="-"/>
          </a:pPr>
          <a:r>
            <a:rPr lang="it-IT" sz="1800" b="1" i="1" dirty="0">
              <a:solidFill>
                <a:schemeClr val="tx1"/>
              </a:solidFill>
            </a:rPr>
            <a:t>Il lavoro per lo sviluppo di </a:t>
          </a:r>
          <a:r>
            <a:rPr lang="it-IT" sz="1800" b="1" i="1" u="sng" dirty="0">
              <a:solidFill>
                <a:schemeClr val="tx1"/>
              </a:solidFill>
            </a:rPr>
            <a:t>competenze chiave </a:t>
          </a:r>
          <a:endParaRPr lang="it-IT" sz="1800" u="sng" dirty="0">
            <a:solidFill>
              <a:schemeClr val="tx1"/>
            </a:solidFill>
          </a:endParaRPr>
        </a:p>
      </dgm:t>
    </dgm:pt>
    <dgm:pt modelId="{2573D61B-425C-4966-8EE4-2D580F9380D3}" type="parTrans" cxnId="{D74FE9E2-52E5-4F28-8539-F8790163B43A}">
      <dgm:prSet/>
      <dgm:spPr/>
      <dgm:t>
        <a:bodyPr/>
        <a:lstStyle/>
        <a:p>
          <a:endParaRPr lang="it-IT"/>
        </a:p>
      </dgm:t>
    </dgm:pt>
    <dgm:pt modelId="{440D2978-B37E-453C-B10F-7AD36B6C8FF3}" type="sibTrans" cxnId="{D74FE9E2-52E5-4F28-8539-F8790163B43A}">
      <dgm:prSet/>
      <dgm:spPr/>
      <dgm:t>
        <a:bodyPr/>
        <a:lstStyle/>
        <a:p>
          <a:endParaRPr lang="it-IT"/>
        </a:p>
      </dgm:t>
    </dgm:pt>
    <dgm:pt modelId="{E966A901-E1A6-49AF-A0BF-E364B6F638D0}">
      <dgm:prSet phldrT="[Testo]" custT="1"/>
      <dgm:spPr>
        <a:solidFill>
          <a:schemeClr val="bg1"/>
        </a:solidFill>
      </dgm:spPr>
      <dgm:t>
        <a:bodyPr/>
        <a:lstStyle/>
        <a:p>
          <a:pPr algn="ctr">
            <a:lnSpc>
              <a:spcPct val="100000"/>
            </a:lnSpc>
            <a:spcAft>
              <a:spcPts val="0"/>
            </a:spcAft>
            <a:buFontTx/>
            <a:buChar char="-"/>
          </a:pPr>
          <a:r>
            <a:rPr lang="it-IT" sz="1800" b="1" i="1" dirty="0">
              <a:solidFill>
                <a:schemeClr val="tx1"/>
              </a:solidFill>
            </a:rPr>
            <a:t>L’inserimento in una comunità professionale </a:t>
          </a:r>
        </a:p>
        <a:p>
          <a:pPr algn="ctr">
            <a:lnSpc>
              <a:spcPct val="100000"/>
            </a:lnSpc>
            <a:spcAft>
              <a:spcPts val="0"/>
            </a:spcAft>
            <a:buFontTx/>
            <a:buChar char="-"/>
          </a:pPr>
          <a:r>
            <a:rPr lang="it-IT" sz="1800" b="1" i="1" dirty="0">
              <a:solidFill>
                <a:schemeClr val="tx1"/>
              </a:solidFill>
            </a:rPr>
            <a:t>di </a:t>
          </a:r>
          <a:r>
            <a:rPr lang="it-IT" sz="1800" b="1" i="1" u="sng" dirty="0">
              <a:solidFill>
                <a:schemeClr val="tx1"/>
              </a:solidFill>
            </a:rPr>
            <a:t>scambio e  confronto</a:t>
          </a:r>
          <a:endParaRPr lang="it-IT" sz="1800" b="1" u="sng" dirty="0">
            <a:solidFill>
              <a:schemeClr val="tx1"/>
            </a:solidFill>
          </a:endParaRPr>
        </a:p>
      </dgm:t>
    </dgm:pt>
    <dgm:pt modelId="{7F20AD97-C92E-46DE-A44E-E5665A0B787A}" type="parTrans" cxnId="{1A08FD99-61FF-4743-949E-45812DC32311}">
      <dgm:prSet/>
      <dgm:spPr/>
      <dgm:t>
        <a:bodyPr/>
        <a:lstStyle/>
        <a:p>
          <a:endParaRPr lang="it-IT"/>
        </a:p>
      </dgm:t>
    </dgm:pt>
    <dgm:pt modelId="{A9B9A960-2017-4559-94EA-23BCEB381F9F}" type="sibTrans" cxnId="{1A08FD99-61FF-4743-949E-45812DC32311}">
      <dgm:prSet/>
      <dgm:spPr/>
      <dgm:t>
        <a:bodyPr/>
        <a:lstStyle/>
        <a:p>
          <a:endParaRPr lang="it-IT"/>
        </a:p>
      </dgm:t>
    </dgm:pt>
    <dgm:pt modelId="{C293419A-06E8-41B9-BF83-0C1B5EFB5BF8}" type="pres">
      <dgm:prSet presAssocID="{04979717-DD37-4BFC-97F6-A2ABDBB26FD0}" presName="linear" presStyleCnt="0">
        <dgm:presLayoutVars>
          <dgm:dir/>
          <dgm:animLvl val="lvl"/>
          <dgm:resizeHandles val="exact"/>
        </dgm:presLayoutVars>
      </dgm:prSet>
      <dgm:spPr/>
    </dgm:pt>
    <dgm:pt modelId="{D247FA62-ABCC-4B90-AAA7-BA072D64F98D}" type="pres">
      <dgm:prSet presAssocID="{CC93A321-628C-4309-9809-E0C0070F10D6}" presName="parentLin" presStyleCnt="0"/>
      <dgm:spPr/>
    </dgm:pt>
    <dgm:pt modelId="{C8A42651-80A2-49C5-8769-6A82ED100746}" type="pres">
      <dgm:prSet presAssocID="{CC93A321-628C-4309-9809-E0C0070F10D6}" presName="parentLeftMargin" presStyleLbl="node1" presStyleIdx="0" presStyleCnt="4"/>
      <dgm:spPr/>
    </dgm:pt>
    <dgm:pt modelId="{C2B1B379-8F25-432B-ACFE-338914970D2D}" type="pres">
      <dgm:prSet presAssocID="{CC93A321-628C-4309-9809-E0C0070F10D6}" presName="parentText" presStyleLbl="node1" presStyleIdx="0" presStyleCnt="4">
        <dgm:presLayoutVars>
          <dgm:chMax val="0"/>
          <dgm:bulletEnabled val="1"/>
        </dgm:presLayoutVars>
      </dgm:prSet>
      <dgm:spPr/>
    </dgm:pt>
    <dgm:pt modelId="{A8BF8231-4F19-41D7-89C3-B7AED85E588C}" type="pres">
      <dgm:prSet presAssocID="{CC93A321-628C-4309-9809-E0C0070F10D6}" presName="negativeSpace" presStyleCnt="0"/>
      <dgm:spPr/>
    </dgm:pt>
    <dgm:pt modelId="{CCAF6706-9095-4DD1-8107-F88939FC0059}" type="pres">
      <dgm:prSet presAssocID="{CC93A321-628C-4309-9809-E0C0070F10D6}" presName="childText" presStyleLbl="conFgAcc1" presStyleIdx="0" presStyleCnt="4">
        <dgm:presLayoutVars>
          <dgm:bulletEnabled val="1"/>
        </dgm:presLayoutVars>
      </dgm:prSet>
      <dgm:spPr/>
    </dgm:pt>
    <dgm:pt modelId="{C7A59A9B-D19B-4F93-BD3B-F7E57B354131}" type="pres">
      <dgm:prSet presAssocID="{709E9177-4DC4-4F92-8D3A-9DA6776F6C5D}" presName="spaceBetweenRectangles" presStyleCnt="0"/>
      <dgm:spPr/>
    </dgm:pt>
    <dgm:pt modelId="{94E455AE-8ABB-4C77-BC74-1C7362A7F8E8}" type="pres">
      <dgm:prSet presAssocID="{E966A901-E1A6-49AF-A0BF-E364B6F638D0}" presName="parentLin" presStyleCnt="0"/>
      <dgm:spPr/>
    </dgm:pt>
    <dgm:pt modelId="{1FE94B9B-B9B8-439A-B07B-28CA7E841056}" type="pres">
      <dgm:prSet presAssocID="{E966A901-E1A6-49AF-A0BF-E364B6F638D0}" presName="parentLeftMargin" presStyleLbl="node1" presStyleIdx="0" presStyleCnt="4"/>
      <dgm:spPr/>
    </dgm:pt>
    <dgm:pt modelId="{629B5F10-1E1B-4FF3-A6FC-D61F8CC3AAEF}" type="pres">
      <dgm:prSet presAssocID="{E966A901-E1A6-49AF-A0BF-E364B6F638D0}" presName="parentText" presStyleLbl="node1" presStyleIdx="1" presStyleCnt="4">
        <dgm:presLayoutVars>
          <dgm:chMax val="0"/>
          <dgm:bulletEnabled val="1"/>
        </dgm:presLayoutVars>
      </dgm:prSet>
      <dgm:spPr/>
    </dgm:pt>
    <dgm:pt modelId="{E3ED80F7-E5FA-4B4C-B6C3-24FD55F2325C}" type="pres">
      <dgm:prSet presAssocID="{E966A901-E1A6-49AF-A0BF-E364B6F638D0}" presName="negativeSpace" presStyleCnt="0"/>
      <dgm:spPr/>
    </dgm:pt>
    <dgm:pt modelId="{8DCF8186-2327-4963-A93B-91A7553C8060}" type="pres">
      <dgm:prSet presAssocID="{E966A901-E1A6-49AF-A0BF-E364B6F638D0}" presName="childText" presStyleLbl="conFgAcc1" presStyleIdx="1" presStyleCnt="4">
        <dgm:presLayoutVars>
          <dgm:bulletEnabled val="1"/>
        </dgm:presLayoutVars>
      </dgm:prSet>
      <dgm:spPr/>
    </dgm:pt>
    <dgm:pt modelId="{E6B7CE87-A8EA-474E-BE5B-45E4CF9E4073}" type="pres">
      <dgm:prSet presAssocID="{A9B9A960-2017-4559-94EA-23BCEB381F9F}" presName="spaceBetweenRectangles" presStyleCnt="0"/>
      <dgm:spPr/>
    </dgm:pt>
    <dgm:pt modelId="{9248D36E-2F92-4D38-AC5D-1D8E427180B0}" type="pres">
      <dgm:prSet presAssocID="{D451201C-0E31-420B-8BC7-6F18F555DAF9}" presName="parentLin" presStyleCnt="0"/>
      <dgm:spPr/>
    </dgm:pt>
    <dgm:pt modelId="{14A88127-248A-4B37-B3A4-8DA85992A42B}" type="pres">
      <dgm:prSet presAssocID="{D451201C-0E31-420B-8BC7-6F18F555DAF9}" presName="parentLeftMargin" presStyleLbl="node1" presStyleIdx="1" presStyleCnt="4"/>
      <dgm:spPr/>
    </dgm:pt>
    <dgm:pt modelId="{C1AD807C-3085-4E70-AFB9-06105369B1E0}" type="pres">
      <dgm:prSet presAssocID="{D451201C-0E31-420B-8BC7-6F18F555DAF9}" presName="parentText" presStyleLbl="node1" presStyleIdx="2" presStyleCnt="4">
        <dgm:presLayoutVars>
          <dgm:chMax val="0"/>
          <dgm:bulletEnabled val="1"/>
        </dgm:presLayoutVars>
      </dgm:prSet>
      <dgm:spPr/>
    </dgm:pt>
    <dgm:pt modelId="{7D09848F-3816-4EA2-AF43-843F9470F27F}" type="pres">
      <dgm:prSet presAssocID="{D451201C-0E31-420B-8BC7-6F18F555DAF9}" presName="negativeSpace" presStyleCnt="0"/>
      <dgm:spPr/>
    </dgm:pt>
    <dgm:pt modelId="{E602695E-1B65-40A8-853B-D79B4D67B80D}" type="pres">
      <dgm:prSet presAssocID="{D451201C-0E31-420B-8BC7-6F18F555DAF9}" presName="childText" presStyleLbl="conFgAcc1" presStyleIdx="2" presStyleCnt="4">
        <dgm:presLayoutVars>
          <dgm:bulletEnabled val="1"/>
        </dgm:presLayoutVars>
      </dgm:prSet>
      <dgm:spPr/>
    </dgm:pt>
    <dgm:pt modelId="{86CE0644-5334-4CC5-A552-4951509C66A8}" type="pres">
      <dgm:prSet presAssocID="{C7C40BBA-F5FD-438B-BA72-815D4D53A86D}" presName="spaceBetweenRectangles" presStyleCnt="0"/>
      <dgm:spPr/>
    </dgm:pt>
    <dgm:pt modelId="{97D5E61C-A59A-41BB-A48B-CD1AEA352A62}" type="pres">
      <dgm:prSet presAssocID="{F5C5C73A-5B15-4AD9-9F1B-0FDD8A7A46A3}" presName="parentLin" presStyleCnt="0"/>
      <dgm:spPr/>
    </dgm:pt>
    <dgm:pt modelId="{15904C5F-2049-418F-B36F-C61EE53B062A}" type="pres">
      <dgm:prSet presAssocID="{F5C5C73A-5B15-4AD9-9F1B-0FDD8A7A46A3}" presName="parentLeftMargin" presStyleLbl="node1" presStyleIdx="2" presStyleCnt="4"/>
      <dgm:spPr/>
    </dgm:pt>
    <dgm:pt modelId="{B03E43A6-4214-4814-A8BC-83288E9C27D1}" type="pres">
      <dgm:prSet presAssocID="{F5C5C73A-5B15-4AD9-9F1B-0FDD8A7A46A3}" presName="parentText" presStyleLbl="node1" presStyleIdx="3" presStyleCnt="4">
        <dgm:presLayoutVars>
          <dgm:chMax val="0"/>
          <dgm:bulletEnabled val="1"/>
        </dgm:presLayoutVars>
      </dgm:prSet>
      <dgm:spPr/>
    </dgm:pt>
    <dgm:pt modelId="{9C2E1C29-D0EF-4924-BB3E-B0E59134CB5D}" type="pres">
      <dgm:prSet presAssocID="{F5C5C73A-5B15-4AD9-9F1B-0FDD8A7A46A3}" presName="negativeSpace" presStyleCnt="0"/>
      <dgm:spPr/>
    </dgm:pt>
    <dgm:pt modelId="{CD75D56F-6A5B-46C4-B1A9-6F850090894E}" type="pres">
      <dgm:prSet presAssocID="{F5C5C73A-5B15-4AD9-9F1B-0FDD8A7A46A3}" presName="childText" presStyleLbl="conFgAcc1" presStyleIdx="3" presStyleCnt="4">
        <dgm:presLayoutVars>
          <dgm:bulletEnabled val="1"/>
        </dgm:presLayoutVars>
      </dgm:prSet>
      <dgm:spPr/>
    </dgm:pt>
  </dgm:ptLst>
  <dgm:cxnLst>
    <dgm:cxn modelId="{A0F66606-7532-4023-856F-76ECA99D1073}" type="presOf" srcId="{04979717-DD37-4BFC-97F6-A2ABDBB26FD0}" destId="{C293419A-06E8-41B9-BF83-0C1B5EFB5BF8}" srcOrd="0" destOrd="0" presId="urn:microsoft.com/office/officeart/2005/8/layout/list1"/>
    <dgm:cxn modelId="{F95E2325-BEF6-4046-AB4C-1322AE16354D}" type="presOf" srcId="{D451201C-0E31-420B-8BC7-6F18F555DAF9}" destId="{C1AD807C-3085-4E70-AFB9-06105369B1E0}" srcOrd="1" destOrd="0" presId="urn:microsoft.com/office/officeart/2005/8/layout/list1"/>
    <dgm:cxn modelId="{FC9FA235-09E7-4732-881E-30A973F006BB}" type="presOf" srcId="{E966A901-E1A6-49AF-A0BF-E364B6F638D0}" destId="{1FE94B9B-B9B8-439A-B07B-28CA7E841056}" srcOrd="0" destOrd="0" presId="urn:microsoft.com/office/officeart/2005/8/layout/list1"/>
    <dgm:cxn modelId="{02B56163-1CF8-4203-A57E-E31402D5EEE0}" type="presOf" srcId="{E966A901-E1A6-49AF-A0BF-E364B6F638D0}" destId="{629B5F10-1E1B-4FF3-A6FC-D61F8CC3AAEF}" srcOrd="1" destOrd="0" presId="urn:microsoft.com/office/officeart/2005/8/layout/list1"/>
    <dgm:cxn modelId="{0169CC70-D912-4678-8E4E-BC8A6FCAECD5}" type="presOf" srcId="{CC93A321-628C-4309-9809-E0C0070F10D6}" destId="{C2B1B379-8F25-432B-ACFE-338914970D2D}" srcOrd="1" destOrd="0" presId="urn:microsoft.com/office/officeart/2005/8/layout/list1"/>
    <dgm:cxn modelId="{E5B64572-55EB-4BC0-8540-10D660C0AE89}" type="presOf" srcId="{F5C5C73A-5B15-4AD9-9F1B-0FDD8A7A46A3}" destId="{15904C5F-2049-418F-B36F-C61EE53B062A}" srcOrd="0" destOrd="0" presId="urn:microsoft.com/office/officeart/2005/8/layout/list1"/>
    <dgm:cxn modelId="{1A08FD99-61FF-4743-949E-45812DC32311}" srcId="{04979717-DD37-4BFC-97F6-A2ABDBB26FD0}" destId="{E966A901-E1A6-49AF-A0BF-E364B6F638D0}" srcOrd="1" destOrd="0" parTransId="{7F20AD97-C92E-46DE-A44E-E5665A0B787A}" sibTransId="{A9B9A960-2017-4559-94EA-23BCEB381F9F}"/>
    <dgm:cxn modelId="{A05C01C9-6F64-466F-A4D6-E08F0737E6E0}" type="presOf" srcId="{F5C5C73A-5B15-4AD9-9F1B-0FDD8A7A46A3}" destId="{B03E43A6-4214-4814-A8BC-83288E9C27D1}" srcOrd="1" destOrd="0" presId="urn:microsoft.com/office/officeart/2005/8/layout/list1"/>
    <dgm:cxn modelId="{5E533ADA-8C3D-4587-8D10-F6C88E25605F}" srcId="{04979717-DD37-4BFC-97F6-A2ABDBB26FD0}" destId="{D451201C-0E31-420B-8BC7-6F18F555DAF9}" srcOrd="2" destOrd="0" parTransId="{3142DE1E-4481-4F06-9D38-98D5AAB46980}" sibTransId="{C7C40BBA-F5FD-438B-BA72-815D4D53A86D}"/>
    <dgm:cxn modelId="{D74FE9E2-52E5-4F28-8539-F8790163B43A}" srcId="{04979717-DD37-4BFC-97F6-A2ABDBB26FD0}" destId="{F5C5C73A-5B15-4AD9-9F1B-0FDD8A7A46A3}" srcOrd="3" destOrd="0" parTransId="{2573D61B-425C-4966-8EE4-2D580F9380D3}" sibTransId="{440D2978-B37E-453C-B10F-7AD36B6C8FF3}"/>
    <dgm:cxn modelId="{0C9E9AE6-D59F-49EC-BC8F-A269A4A283E4}" type="presOf" srcId="{D451201C-0E31-420B-8BC7-6F18F555DAF9}" destId="{14A88127-248A-4B37-B3A4-8DA85992A42B}" srcOrd="0" destOrd="0" presId="urn:microsoft.com/office/officeart/2005/8/layout/list1"/>
    <dgm:cxn modelId="{AD2E56EA-CB88-4533-98D4-DC29F70486D4}" type="presOf" srcId="{CC93A321-628C-4309-9809-E0C0070F10D6}" destId="{C8A42651-80A2-49C5-8769-6A82ED100746}" srcOrd="0" destOrd="0" presId="urn:microsoft.com/office/officeart/2005/8/layout/list1"/>
    <dgm:cxn modelId="{3D4CFCF8-7FFC-43EE-BE76-AE7CF9E4D230}" srcId="{04979717-DD37-4BFC-97F6-A2ABDBB26FD0}" destId="{CC93A321-628C-4309-9809-E0C0070F10D6}" srcOrd="0" destOrd="0" parTransId="{C0E24F9C-4149-471F-AE3C-7624C6DCDBC4}" sibTransId="{709E9177-4DC4-4F92-8D3A-9DA6776F6C5D}"/>
    <dgm:cxn modelId="{7F20C430-8427-426D-AF7B-6EA81CEC2327}" type="presParOf" srcId="{C293419A-06E8-41B9-BF83-0C1B5EFB5BF8}" destId="{D247FA62-ABCC-4B90-AAA7-BA072D64F98D}" srcOrd="0" destOrd="0" presId="urn:microsoft.com/office/officeart/2005/8/layout/list1"/>
    <dgm:cxn modelId="{1DDE2FFC-87E0-46A9-801B-94B8F836D79B}" type="presParOf" srcId="{D247FA62-ABCC-4B90-AAA7-BA072D64F98D}" destId="{C8A42651-80A2-49C5-8769-6A82ED100746}" srcOrd="0" destOrd="0" presId="urn:microsoft.com/office/officeart/2005/8/layout/list1"/>
    <dgm:cxn modelId="{18C71E53-2724-4E2A-AC3C-4167D0C18EF3}" type="presParOf" srcId="{D247FA62-ABCC-4B90-AAA7-BA072D64F98D}" destId="{C2B1B379-8F25-432B-ACFE-338914970D2D}" srcOrd="1" destOrd="0" presId="urn:microsoft.com/office/officeart/2005/8/layout/list1"/>
    <dgm:cxn modelId="{797705AE-C6FE-4D51-A72A-4B454421AA5C}" type="presParOf" srcId="{C293419A-06E8-41B9-BF83-0C1B5EFB5BF8}" destId="{A8BF8231-4F19-41D7-89C3-B7AED85E588C}" srcOrd="1" destOrd="0" presId="urn:microsoft.com/office/officeart/2005/8/layout/list1"/>
    <dgm:cxn modelId="{6FEE1F64-A616-4C84-B73F-7D5516F7C2E3}" type="presParOf" srcId="{C293419A-06E8-41B9-BF83-0C1B5EFB5BF8}" destId="{CCAF6706-9095-4DD1-8107-F88939FC0059}" srcOrd="2" destOrd="0" presId="urn:microsoft.com/office/officeart/2005/8/layout/list1"/>
    <dgm:cxn modelId="{B335377E-812F-4E2E-98A2-A48B491D52D0}" type="presParOf" srcId="{C293419A-06E8-41B9-BF83-0C1B5EFB5BF8}" destId="{C7A59A9B-D19B-4F93-BD3B-F7E57B354131}" srcOrd="3" destOrd="0" presId="urn:microsoft.com/office/officeart/2005/8/layout/list1"/>
    <dgm:cxn modelId="{39CB232E-9DA5-41A0-918A-A01A6D760342}" type="presParOf" srcId="{C293419A-06E8-41B9-BF83-0C1B5EFB5BF8}" destId="{94E455AE-8ABB-4C77-BC74-1C7362A7F8E8}" srcOrd="4" destOrd="0" presId="urn:microsoft.com/office/officeart/2005/8/layout/list1"/>
    <dgm:cxn modelId="{ED26B339-904F-43BD-A26D-0EFE6C6BDC9B}" type="presParOf" srcId="{94E455AE-8ABB-4C77-BC74-1C7362A7F8E8}" destId="{1FE94B9B-B9B8-439A-B07B-28CA7E841056}" srcOrd="0" destOrd="0" presId="urn:microsoft.com/office/officeart/2005/8/layout/list1"/>
    <dgm:cxn modelId="{D9834FB7-4F62-44FD-95EA-FFE998A11493}" type="presParOf" srcId="{94E455AE-8ABB-4C77-BC74-1C7362A7F8E8}" destId="{629B5F10-1E1B-4FF3-A6FC-D61F8CC3AAEF}" srcOrd="1" destOrd="0" presId="urn:microsoft.com/office/officeart/2005/8/layout/list1"/>
    <dgm:cxn modelId="{7FEA3A57-C4E7-4984-BCCB-9D815C7A02E8}" type="presParOf" srcId="{C293419A-06E8-41B9-BF83-0C1B5EFB5BF8}" destId="{E3ED80F7-E5FA-4B4C-B6C3-24FD55F2325C}" srcOrd="5" destOrd="0" presId="urn:microsoft.com/office/officeart/2005/8/layout/list1"/>
    <dgm:cxn modelId="{39995FF8-BA46-4A6B-98F0-61B75108D639}" type="presParOf" srcId="{C293419A-06E8-41B9-BF83-0C1B5EFB5BF8}" destId="{8DCF8186-2327-4963-A93B-91A7553C8060}" srcOrd="6" destOrd="0" presId="urn:microsoft.com/office/officeart/2005/8/layout/list1"/>
    <dgm:cxn modelId="{DBA38E5D-4485-476F-B025-BA28BCD40DF6}" type="presParOf" srcId="{C293419A-06E8-41B9-BF83-0C1B5EFB5BF8}" destId="{E6B7CE87-A8EA-474E-BE5B-45E4CF9E4073}" srcOrd="7" destOrd="0" presId="urn:microsoft.com/office/officeart/2005/8/layout/list1"/>
    <dgm:cxn modelId="{902115E7-77D7-4BD9-BC52-338A959F5944}" type="presParOf" srcId="{C293419A-06E8-41B9-BF83-0C1B5EFB5BF8}" destId="{9248D36E-2F92-4D38-AC5D-1D8E427180B0}" srcOrd="8" destOrd="0" presId="urn:microsoft.com/office/officeart/2005/8/layout/list1"/>
    <dgm:cxn modelId="{136E9172-52BC-40E9-B78A-4D5B5BDD5EE4}" type="presParOf" srcId="{9248D36E-2F92-4D38-AC5D-1D8E427180B0}" destId="{14A88127-248A-4B37-B3A4-8DA85992A42B}" srcOrd="0" destOrd="0" presId="urn:microsoft.com/office/officeart/2005/8/layout/list1"/>
    <dgm:cxn modelId="{D861DFD4-6AE4-4D30-93F1-BC898D30E865}" type="presParOf" srcId="{9248D36E-2F92-4D38-AC5D-1D8E427180B0}" destId="{C1AD807C-3085-4E70-AFB9-06105369B1E0}" srcOrd="1" destOrd="0" presId="urn:microsoft.com/office/officeart/2005/8/layout/list1"/>
    <dgm:cxn modelId="{795B8D48-82EB-4795-A99C-A88AC4818DA1}" type="presParOf" srcId="{C293419A-06E8-41B9-BF83-0C1B5EFB5BF8}" destId="{7D09848F-3816-4EA2-AF43-843F9470F27F}" srcOrd="9" destOrd="0" presId="urn:microsoft.com/office/officeart/2005/8/layout/list1"/>
    <dgm:cxn modelId="{753BC3F7-AC61-484F-903A-B153365E7C7A}" type="presParOf" srcId="{C293419A-06E8-41B9-BF83-0C1B5EFB5BF8}" destId="{E602695E-1B65-40A8-853B-D79B4D67B80D}" srcOrd="10" destOrd="0" presId="urn:microsoft.com/office/officeart/2005/8/layout/list1"/>
    <dgm:cxn modelId="{E833BBCA-1D0E-4983-B819-89F65C313DDA}" type="presParOf" srcId="{C293419A-06E8-41B9-BF83-0C1B5EFB5BF8}" destId="{86CE0644-5334-4CC5-A552-4951509C66A8}" srcOrd="11" destOrd="0" presId="urn:microsoft.com/office/officeart/2005/8/layout/list1"/>
    <dgm:cxn modelId="{FB9B877B-AB57-4E14-BB1B-4D706149F894}" type="presParOf" srcId="{C293419A-06E8-41B9-BF83-0C1B5EFB5BF8}" destId="{97D5E61C-A59A-41BB-A48B-CD1AEA352A62}" srcOrd="12" destOrd="0" presId="urn:microsoft.com/office/officeart/2005/8/layout/list1"/>
    <dgm:cxn modelId="{51D9B2C1-1B15-4AB8-931B-CA3A05973986}" type="presParOf" srcId="{97D5E61C-A59A-41BB-A48B-CD1AEA352A62}" destId="{15904C5F-2049-418F-B36F-C61EE53B062A}" srcOrd="0" destOrd="0" presId="urn:microsoft.com/office/officeart/2005/8/layout/list1"/>
    <dgm:cxn modelId="{DD209788-E580-442C-A6C0-4A0D14A1AD78}" type="presParOf" srcId="{97D5E61C-A59A-41BB-A48B-CD1AEA352A62}" destId="{B03E43A6-4214-4814-A8BC-83288E9C27D1}" srcOrd="1" destOrd="0" presId="urn:microsoft.com/office/officeart/2005/8/layout/list1"/>
    <dgm:cxn modelId="{BFA7D5D2-FCC0-460F-89DD-8D2D25B05797}" type="presParOf" srcId="{C293419A-06E8-41B9-BF83-0C1B5EFB5BF8}" destId="{9C2E1C29-D0EF-4924-BB3E-B0E59134CB5D}" srcOrd="13" destOrd="0" presId="urn:microsoft.com/office/officeart/2005/8/layout/list1"/>
    <dgm:cxn modelId="{1E4923A2-5848-49B7-9022-704965A1E6F0}" type="presParOf" srcId="{C293419A-06E8-41B9-BF83-0C1B5EFB5BF8}" destId="{CD75D56F-6A5B-46C4-B1A9-6F850090894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59EB3D-CF30-419A-B458-A4D2E0162C50}"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050D1B16-4B22-4629-B6FA-6C73B3C74E06}">
      <dgm:prSet/>
      <dgm:spPr/>
      <dgm:t>
        <a:bodyPr/>
        <a:lstStyle/>
        <a:p>
          <a:r>
            <a:rPr lang="it-IT" dirty="0"/>
            <a:t>Il modello formativo riservato ai docenti neoassunti comprende: </a:t>
          </a:r>
          <a:endParaRPr lang="en-US" dirty="0"/>
        </a:p>
      </dgm:t>
    </dgm:pt>
    <dgm:pt modelId="{65BAAD1C-4136-4354-8ED1-3C4873F37530}" type="parTrans" cxnId="{A463E4EC-90F2-4FE0-8AFE-7D6FCD09EB9F}">
      <dgm:prSet/>
      <dgm:spPr/>
      <dgm:t>
        <a:bodyPr/>
        <a:lstStyle/>
        <a:p>
          <a:endParaRPr lang="en-US"/>
        </a:p>
      </dgm:t>
    </dgm:pt>
    <dgm:pt modelId="{5CD2B76E-E37F-4E23-8467-3C11AB4B8A66}" type="sibTrans" cxnId="{A463E4EC-90F2-4FE0-8AFE-7D6FCD09EB9F}">
      <dgm:prSet/>
      <dgm:spPr/>
      <dgm:t>
        <a:bodyPr/>
        <a:lstStyle/>
        <a:p>
          <a:endParaRPr lang="en-US"/>
        </a:p>
      </dgm:t>
    </dgm:pt>
    <dgm:pt modelId="{7E69FAB6-3346-42B6-AAC3-3541893D7B45}">
      <dgm:prSet/>
      <dgm:spPr>
        <a:solidFill>
          <a:srgbClr val="0000CC"/>
        </a:solidFill>
      </dgm:spPr>
      <dgm:t>
        <a:bodyPr/>
        <a:lstStyle/>
        <a:p>
          <a:r>
            <a:rPr lang="it-IT" dirty="0"/>
            <a:t>una </a:t>
          </a:r>
          <a:r>
            <a:rPr lang="it-IT" b="1" dirty="0"/>
            <a:t>dimensione individuale e riflessiva </a:t>
          </a:r>
          <a:endParaRPr lang="en-US" dirty="0"/>
        </a:p>
      </dgm:t>
    </dgm:pt>
    <dgm:pt modelId="{4F9FD5CF-83E0-4F84-8FD2-84A82DF43313}" type="parTrans" cxnId="{13F7657F-8502-45ED-9319-D19B37E1A26B}">
      <dgm:prSet/>
      <dgm:spPr/>
      <dgm:t>
        <a:bodyPr/>
        <a:lstStyle/>
        <a:p>
          <a:endParaRPr lang="en-US"/>
        </a:p>
      </dgm:t>
    </dgm:pt>
    <dgm:pt modelId="{A60D8B3D-5C6E-4F87-9DEB-D8C82BD90019}" type="sibTrans" cxnId="{13F7657F-8502-45ED-9319-D19B37E1A26B}">
      <dgm:prSet/>
      <dgm:spPr/>
      <dgm:t>
        <a:bodyPr/>
        <a:lstStyle/>
        <a:p>
          <a:endParaRPr lang="en-US"/>
        </a:p>
      </dgm:t>
    </dgm:pt>
    <dgm:pt modelId="{28E5D9D2-0180-4BEB-8319-DF04162AF6B8}" type="pres">
      <dgm:prSet presAssocID="{6B59EB3D-CF30-419A-B458-A4D2E0162C50}" presName="diagram" presStyleCnt="0">
        <dgm:presLayoutVars>
          <dgm:dir/>
          <dgm:resizeHandles val="exact"/>
        </dgm:presLayoutVars>
      </dgm:prSet>
      <dgm:spPr/>
    </dgm:pt>
    <dgm:pt modelId="{06AB8066-9A98-4512-B4E4-9046FE36E6FF}" type="pres">
      <dgm:prSet presAssocID="{050D1B16-4B22-4629-B6FA-6C73B3C74E06}" presName="arrow" presStyleLbl="node1" presStyleIdx="0" presStyleCnt="2">
        <dgm:presLayoutVars>
          <dgm:bulletEnabled val="1"/>
        </dgm:presLayoutVars>
      </dgm:prSet>
      <dgm:spPr/>
    </dgm:pt>
    <dgm:pt modelId="{A1FDB6B8-A503-424F-B736-4C2028CAC9DB}" type="pres">
      <dgm:prSet presAssocID="{7E69FAB6-3346-42B6-AAC3-3541893D7B45}" presName="arrow" presStyleLbl="node1" presStyleIdx="1" presStyleCnt="2" custFlipVert="1" custFlipHor="1" custScaleX="82127" custScaleY="109438">
        <dgm:presLayoutVars>
          <dgm:bulletEnabled val="1"/>
        </dgm:presLayoutVars>
      </dgm:prSet>
      <dgm:spPr/>
    </dgm:pt>
  </dgm:ptLst>
  <dgm:cxnLst>
    <dgm:cxn modelId="{47767971-D490-4A63-AFE1-C63B489B799D}" type="presOf" srcId="{7E69FAB6-3346-42B6-AAC3-3541893D7B45}" destId="{A1FDB6B8-A503-424F-B736-4C2028CAC9DB}" srcOrd="0" destOrd="0" presId="urn:microsoft.com/office/officeart/2005/8/layout/arrow5"/>
    <dgm:cxn modelId="{DC6BD575-A1D0-41E1-B110-703077DFD54B}" type="presOf" srcId="{050D1B16-4B22-4629-B6FA-6C73B3C74E06}" destId="{06AB8066-9A98-4512-B4E4-9046FE36E6FF}" srcOrd="0" destOrd="0" presId="urn:microsoft.com/office/officeart/2005/8/layout/arrow5"/>
    <dgm:cxn modelId="{13F7657F-8502-45ED-9319-D19B37E1A26B}" srcId="{6B59EB3D-CF30-419A-B458-A4D2E0162C50}" destId="{7E69FAB6-3346-42B6-AAC3-3541893D7B45}" srcOrd="1" destOrd="0" parTransId="{4F9FD5CF-83E0-4F84-8FD2-84A82DF43313}" sibTransId="{A60D8B3D-5C6E-4F87-9DEB-D8C82BD90019}"/>
    <dgm:cxn modelId="{D28469A9-21A9-4221-9AE1-8CA93C77A48D}" type="presOf" srcId="{6B59EB3D-CF30-419A-B458-A4D2E0162C50}" destId="{28E5D9D2-0180-4BEB-8319-DF04162AF6B8}" srcOrd="0" destOrd="0" presId="urn:microsoft.com/office/officeart/2005/8/layout/arrow5"/>
    <dgm:cxn modelId="{A463E4EC-90F2-4FE0-8AFE-7D6FCD09EB9F}" srcId="{6B59EB3D-CF30-419A-B458-A4D2E0162C50}" destId="{050D1B16-4B22-4629-B6FA-6C73B3C74E06}" srcOrd="0" destOrd="0" parTransId="{65BAAD1C-4136-4354-8ED1-3C4873F37530}" sibTransId="{5CD2B76E-E37F-4E23-8467-3C11AB4B8A66}"/>
    <dgm:cxn modelId="{E747610D-A918-48A7-B61C-5366BC121C91}" type="presParOf" srcId="{28E5D9D2-0180-4BEB-8319-DF04162AF6B8}" destId="{06AB8066-9A98-4512-B4E4-9046FE36E6FF}" srcOrd="0" destOrd="0" presId="urn:microsoft.com/office/officeart/2005/8/layout/arrow5"/>
    <dgm:cxn modelId="{278048DD-9ABD-4916-BB70-1904521EF08C}" type="presParOf" srcId="{28E5D9D2-0180-4BEB-8319-DF04162AF6B8}" destId="{A1FDB6B8-A503-424F-B736-4C2028CAC9DB}"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358D8F-74A8-4D8F-BF2F-49627828180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it-IT"/>
        </a:p>
      </dgm:t>
    </dgm:pt>
    <dgm:pt modelId="{00E0525F-F508-4D6B-ACBC-9A3DFCB54C8C}">
      <dgm:prSet phldrT="[Testo]" custT="1"/>
      <dgm:spPr>
        <a:gradFill rotWithShape="0">
          <a:gsLst>
            <a:gs pos="0">
              <a:schemeClr val="bg1">
                <a:lumMod val="95000"/>
              </a:schemeClr>
            </a:gs>
            <a:gs pos="100000">
              <a:schemeClr val="bg1"/>
            </a:gs>
            <a:gs pos="71000">
              <a:schemeClr val="bg1"/>
            </a:gs>
            <a:gs pos="88100">
              <a:schemeClr val="bg1"/>
            </a:gs>
            <a:gs pos="92000">
              <a:schemeClr val="bg1"/>
            </a:gs>
          </a:gsLst>
          <a:lin ang="5400000" scaled="1"/>
        </a:gradFill>
      </dgm:spPr>
      <dgm:t>
        <a:bodyPr/>
        <a:lstStyle/>
        <a:p>
          <a:r>
            <a:rPr lang="it-IT" sz="2000" b="1" dirty="0">
              <a:solidFill>
                <a:schemeClr val="tx1"/>
              </a:solidFill>
            </a:rPr>
            <a:t>Didattica</a:t>
          </a:r>
        </a:p>
        <a:p>
          <a:r>
            <a:rPr lang="it-IT" sz="2000" b="1" dirty="0">
              <a:solidFill>
                <a:schemeClr val="tx1"/>
              </a:solidFill>
            </a:rPr>
            <a:t> </a:t>
          </a:r>
        </a:p>
      </dgm:t>
    </dgm:pt>
    <dgm:pt modelId="{31BCB257-040B-4A74-AD37-7E761A2A5BDC}" type="parTrans" cxnId="{F6F64F13-091C-4734-AE6E-0C9BD50EAF3C}">
      <dgm:prSet/>
      <dgm:spPr/>
      <dgm:t>
        <a:bodyPr/>
        <a:lstStyle/>
        <a:p>
          <a:endParaRPr lang="it-IT" sz="1100"/>
        </a:p>
      </dgm:t>
    </dgm:pt>
    <dgm:pt modelId="{8067CE8B-90BB-42E0-9E3A-0A705C928AD5}" type="sibTrans" cxnId="{F6F64F13-091C-4734-AE6E-0C9BD50EAF3C}">
      <dgm:prSet/>
      <dgm:spPr/>
      <dgm:t>
        <a:bodyPr/>
        <a:lstStyle/>
        <a:p>
          <a:endParaRPr lang="it-IT" sz="1100"/>
        </a:p>
      </dgm:t>
    </dgm:pt>
    <dgm:pt modelId="{96E2CAEE-1F11-4720-B3A3-7DA4B4EAB339}">
      <dgm:prSet phldrT="[Testo]" custT="1"/>
      <dgm:spPr/>
      <dgm:t>
        <a:bodyPr/>
        <a:lstStyle/>
        <a:p>
          <a:pPr algn="ctr"/>
          <a:r>
            <a:rPr lang="it-IT" sz="1200" b="0" dirty="0"/>
            <a:t>Area delle competenze relative all’insegnamento</a:t>
          </a:r>
        </a:p>
      </dgm:t>
    </dgm:pt>
    <dgm:pt modelId="{2C6CD9A2-D8CC-4E73-9B43-665F7D24136C}" type="parTrans" cxnId="{F6CCCCD8-EF67-47CF-B3B6-B883CB031644}">
      <dgm:prSet/>
      <dgm:spPr/>
      <dgm:t>
        <a:bodyPr/>
        <a:lstStyle/>
        <a:p>
          <a:endParaRPr lang="it-IT" sz="1100"/>
        </a:p>
      </dgm:t>
    </dgm:pt>
    <dgm:pt modelId="{1E6BBE84-3C64-4991-BDA1-2FB8DD4980BA}" type="sibTrans" cxnId="{F6CCCCD8-EF67-47CF-B3B6-B883CB031644}">
      <dgm:prSet/>
      <dgm:spPr/>
      <dgm:t>
        <a:bodyPr/>
        <a:lstStyle/>
        <a:p>
          <a:endParaRPr lang="it-IT" sz="1100"/>
        </a:p>
      </dgm:t>
    </dgm:pt>
    <dgm:pt modelId="{27648710-498F-45B9-A6C1-A139FC038002}">
      <dgm:prSet phldrT="[Testo]" custT="1"/>
      <dgm:spPr>
        <a:gradFill rotWithShape="0">
          <a:gsLst>
            <a:gs pos="0">
              <a:schemeClr val="bg1">
                <a:lumMod val="95000"/>
              </a:schemeClr>
            </a:gs>
            <a:gs pos="100000">
              <a:schemeClr val="bg1"/>
            </a:gs>
            <a:gs pos="71000">
              <a:schemeClr val="bg1"/>
            </a:gs>
            <a:gs pos="88100">
              <a:schemeClr val="bg1"/>
            </a:gs>
            <a:gs pos="92000">
              <a:schemeClr val="bg1"/>
            </a:gs>
          </a:gsLst>
          <a:lin ang="5400000" scaled="1"/>
        </a:gradFill>
      </dgm:spPr>
      <dgm:t>
        <a:bodyPr/>
        <a:lstStyle/>
        <a:p>
          <a:r>
            <a:rPr lang="it-IT" sz="2000" b="1" baseline="0" dirty="0">
              <a:solidFill>
                <a:schemeClr val="tx1"/>
              </a:solidFill>
            </a:rPr>
            <a:t>Istituzione </a:t>
          </a:r>
        </a:p>
        <a:p>
          <a:r>
            <a:rPr lang="it-IT" sz="2000" b="1" baseline="0" dirty="0">
              <a:solidFill>
                <a:schemeClr val="tx1"/>
              </a:solidFill>
            </a:rPr>
            <a:t>Comunità</a:t>
          </a:r>
        </a:p>
        <a:p>
          <a:r>
            <a:rPr lang="it-IT" sz="2000" b="1" baseline="0" dirty="0">
              <a:solidFill>
                <a:schemeClr val="tx1"/>
              </a:solidFill>
            </a:rPr>
            <a:t> </a:t>
          </a:r>
        </a:p>
      </dgm:t>
    </dgm:pt>
    <dgm:pt modelId="{971BC258-0614-411E-8208-3A740485A51C}" type="parTrans" cxnId="{A4527E57-C851-4BF3-8C8D-1BE5AEAE6AE0}">
      <dgm:prSet/>
      <dgm:spPr/>
      <dgm:t>
        <a:bodyPr/>
        <a:lstStyle/>
        <a:p>
          <a:endParaRPr lang="it-IT" sz="1100"/>
        </a:p>
      </dgm:t>
    </dgm:pt>
    <dgm:pt modelId="{BA816E10-3D68-437F-9DC5-6137D7F3A7C8}" type="sibTrans" cxnId="{A4527E57-C851-4BF3-8C8D-1BE5AEAE6AE0}">
      <dgm:prSet/>
      <dgm:spPr/>
      <dgm:t>
        <a:bodyPr/>
        <a:lstStyle/>
        <a:p>
          <a:endParaRPr lang="it-IT" sz="1100"/>
        </a:p>
      </dgm:t>
    </dgm:pt>
    <dgm:pt modelId="{D7B9ED5B-EA0D-4DA7-BC27-3F119E841637}">
      <dgm:prSet phldrT="[Testo]" custT="1"/>
      <dgm:spPr/>
      <dgm:t>
        <a:bodyPr/>
        <a:lstStyle/>
        <a:p>
          <a:pPr algn="ctr"/>
          <a:r>
            <a:rPr lang="it-IT" sz="1200" dirty="0"/>
            <a:t>Area delle competenze relative alla partecipazione alla vita della scuola</a:t>
          </a:r>
        </a:p>
      </dgm:t>
    </dgm:pt>
    <dgm:pt modelId="{0327E9C5-7AF1-4175-88F2-4D9DD73567DC}" type="parTrans" cxnId="{E75798C3-88D6-4EE5-A4EC-FE3C110A236B}">
      <dgm:prSet/>
      <dgm:spPr/>
      <dgm:t>
        <a:bodyPr/>
        <a:lstStyle/>
        <a:p>
          <a:endParaRPr lang="it-IT" sz="1100"/>
        </a:p>
      </dgm:t>
    </dgm:pt>
    <dgm:pt modelId="{AE2589CD-557F-4FFB-98C0-77043B6922AB}" type="sibTrans" cxnId="{E75798C3-88D6-4EE5-A4EC-FE3C110A236B}">
      <dgm:prSet/>
      <dgm:spPr/>
      <dgm:t>
        <a:bodyPr/>
        <a:lstStyle/>
        <a:p>
          <a:endParaRPr lang="it-IT" sz="1100"/>
        </a:p>
      </dgm:t>
    </dgm:pt>
    <dgm:pt modelId="{26D7AADE-DD29-47AE-A898-D96148380DDC}">
      <dgm:prSet phldrT="[Testo]" custT="1"/>
      <dgm:spPr>
        <a:gradFill rotWithShape="0">
          <a:gsLst>
            <a:gs pos="0">
              <a:schemeClr val="bg1">
                <a:lumMod val="95000"/>
              </a:schemeClr>
            </a:gs>
            <a:gs pos="100000">
              <a:schemeClr val="bg1"/>
            </a:gs>
            <a:gs pos="71000">
              <a:schemeClr val="bg1"/>
            </a:gs>
            <a:gs pos="88100">
              <a:schemeClr val="bg1"/>
            </a:gs>
            <a:gs pos="92000">
              <a:schemeClr val="bg1"/>
            </a:gs>
          </a:gsLst>
          <a:lin ang="5400000" scaled="1"/>
        </a:gradFill>
      </dgm:spPr>
      <dgm:t>
        <a:bodyPr/>
        <a:lstStyle/>
        <a:p>
          <a:r>
            <a:rPr lang="it-IT" sz="2000" b="1" dirty="0">
              <a:solidFill>
                <a:schemeClr val="tx1"/>
              </a:solidFill>
            </a:rPr>
            <a:t>Professione</a:t>
          </a:r>
        </a:p>
        <a:p>
          <a:endParaRPr lang="it-IT" sz="2000" b="1" dirty="0">
            <a:solidFill>
              <a:schemeClr val="tx1"/>
            </a:solidFill>
          </a:endParaRPr>
        </a:p>
      </dgm:t>
    </dgm:pt>
    <dgm:pt modelId="{271256C4-E245-469C-B618-C592BA56B9B1}" type="parTrans" cxnId="{DF107F0D-E1C9-4ED3-8B5A-9C2318A3C76B}">
      <dgm:prSet/>
      <dgm:spPr/>
      <dgm:t>
        <a:bodyPr/>
        <a:lstStyle/>
        <a:p>
          <a:endParaRPr lang="it-IT" sz="1100"/>
        </a:p>
      </dgm:t>
    </dgm:pt>
    <dgm:pt modelId="{1E75B3E4-9256-4C8D-AEA4-9B6FF61E700B}" type="sibTrans" cxnId="{DF107F0D-E1C9-4ED3-8B5A-9C2318A3C76B}">
      <dgm:prSet/>
      <dgm:spPr/>
      <dgm:t>
        <a:bodyPr/>
        <a:lstStyle/>
        <a:p>
          <a:endParaRPr lang="it-IT" sz="1100"/>
        </a:p>
      </dgm:t>
    </dgm:pt>
    <dgm:pt modelId="{8964F8F3-710E-4374-BE1F-BD6A352BFF26}">
      <dgm:prSet phldrT="[Testo]" custT="1"/>
      <dgm:spPr/>
      <dgm:t>
        <a:bodyPr/>
        <a:lstStyle/>
        <a:p>
          <a:pPr algn="ctr"/>
          <a:r>
            <a:rPr lang="it-IT" sz="1200" dirty="0"/>
            <a:t>Area delle competenze relative alla formazione continua e alle responsabilità  </a:t>
          </a:r>
        </a:p>
      </dgm:t>
    </dgm:pt>
    <dgm:pt modelId="{3AB571EA-C6BA-43EB-A989-C9E07894BD41}" type="parTrans" cxnId="{E0DD1A8B-4E8C-4401-8747-E0A30AC2968E}">
      <dgm:prSet/>
      <dgm:spPr/>
      <dgm:t>
        <a:bodyPr/>
        <a:lstStyle/>
        <a:p>
          <a:endParaRPr lang="it-IT" sz="1100"/>
        </a:p>
      </dgm:t>
    </dgm:pt>
    <dgm:pt modelId="{B237FFF8-C6B7-4C44-B8C7-978F087D4F49}" type="sibTrans" cxnId="{E0DD1A8B-4E8C-4401-8747-E0A30AC2968E}">
      <dgm:prSet/>
      <dgm:spPr/>
      <dgm:t>
        <a:bodyPr/>
        <a:lstStyle/>
        <a:p>
          <a:endParaRPr lang="it-IT" sz="1100"/>
        </a:p>
      </dgm:t>
    </dgm:pt>
    <dgm:pt modelId="{494706B3-D981-44D8-AB14-7030C51AD6D7}" type="pres">
      <dgm:prSet presAssocID="{70358D8F-74A8-4D8F-BF2F-496278281809}" presName="rootnode" presStyleCnt="0">
        <dgm:presLayoutVars>
          <dgm:chMax/>
          <dgm:chPref/>
          <dgm:dir/>
          <dgm:animLvl val="lvl"/>
        </dgm:presLayoutVars>
      </dgm:prSet>
      <dgm:spPr/>
    </dgm:pt>
    <dgm:pt modelId="{C819EE36-7E9D-4AB3-A1F4-8A790293C060}" type="pres">
      <dgm:prSet presAssocID="{00E0525F-F508-4D6B-ACBC-9A3DFCB54C8C}" presName="composite" presStyleCnt="0"/>
      <dgm:spPr/>
    </dgm:pt>
    <dgm:pt modelId="{63E98B3F-3640-477E-A4B8-91A5151F222D}" type="pres">
      <dgm:prSet presAssocID="{00E0525F-F508-4D6B-ACBC-9A3DFCB54C8C}" presName="bentUpArrow1" presStyleLbl="alignImgPlace1" presStyleIdx="0" presStyleCnt="2"/>
      <dgm:spPr>
        <a:solidFill>
          <a:schemeClr val="bg1">
            <a:lumMod val="85000"/>
          </a:schemeClr>
        </a:solidFill>
      </dgm:spPr>
    </dgm:pt>
    <dgm:pt modelId="{AC9A4E6B-C399-491C-B9B8-495AE4F35C92}" type="pres">
      <dgm:prSet presAssocID="{00E0525F-F508-4D6B-ACBC-9A3DFCB54C8C}" presName="ParentText" presStyleLbl="node1" presStyleIdx="0" presStyleCnt="3">
        <dgm:presLayoutVars>
          <dgm:chMax val="1"/>
          <dgm:chPref val="1"/>
          <dgm:bulletEnabled val="1"/>
        </dgm:presLayoutVars>
      </dgm:prSet>
      <dgm:spPr/>
    </dgm:pt>
    <dgm:pt modelId="{2C1DF4EF-F0E9-4201-A554-354EFBAA3A6F}" type="pres">
      <dgm:prSet presAssocID="{00E0525F-F508-4D6B-ACBC-9A3DFCB54C8C}" presName="ChildText" presStyleLbl="revTx" presStyleIdx="0" presStyleCnt="3" custScaleX="135637" custLinFactNeighborX="9172">
        <dgm:presLayoutVars>
          <dgm:chMax val="0"/>
          <dgm:chPref val="0"/>
          <dgm:bulletEnabled val="1"/>
        </dgm:presLayoutVars>
      </dgm:prSet>
      <dgm:spPr/>
    </dgm:pt>
    <dgm:pt modelId="{A0C08233-D85E-4047-98E0-12FD1183B52D}" type="pres">
      <dgm:prSet presAssocID="{8067CE8B-90BB-42E0-9E3A-0A705C928AD5}" presName="sibTrans" presStyleCnt="0"/>
      <dgm:spPr/>
    </dgm:pt>
    <dgm:pt modelId="{4F0FE54E-DA50-4A2C-A915-9B77F56F98BC}" type="pres">
      <dgm:prSet presAssocID="{27648710-498F-45B9-A6C1-A139FC038002}" presName="composite" presStyleCnt="0"/>
      <dgm:spPr/>
    </dgm:pt>
    <dgm:pt modelId="{3E5553E9-8EDC-4421-970B-7B30785AFD7F}" type="pres">
      <dgm:prSet presAssocID="{27648710-498F-45B9-A6C1-A139FC038002}" presName="bentUpArrow1" presStyleLbl="alignImgPlace1" presStyleIdx="1" presStyleCnt="2"/>
      <dgm:spPr>
        <a:solidFill>
          <a:schemeClr val="bg1">
            <a:lumMod val="85000"/>
          </a:schemeClr>
        </a:solidFill>
      </dgm:spPr>
    </dgm:pt>
    <dgm:pt modelId="{CBF7B935-0340-4D65-A86B-0E3E9C8276E3}" type="pres">
      <dgm:prSet presAssocID="{27648710-498F-45B9-A6C1-A139FC038002}" presName="ParentText" presStyleLbl="node1" presStyleIdx="1" presStyleCnt="3" custScaleX="110260">
        <dgm:presLayoutVars>
          <dgm:chMax val="1"/>
          <dgm:chPref val="1"/>
          <dgm:bulletEnabled val="1"/>
        </dgm:presLayoutVars>
      </dgm:prSet>
      <dgm:spPr/>
    </dgm:pt>
    <dgm:pt modelId="{42B8BC00-4E58-49E3-AC39-8F19601B8FA3}" type="pres">
      <dgm:prSet presAssocID="{27648710-498F-45B9-A6C1-A139FC038002}" presName="ChildText" presStyleLbl="revTx" presStyleIdx="1" presStyleCnt="3" custScaleX="157783" custLinFactNeighborX="26682" custLinFactNeighborY="-4288">
        <dgm:presLayoutVars>
          <dgm:chMax val="0"/>
          <dgm:chPref val="0"/>
          <dgm:bulletEnabled val="1"/>
        </dgm:presLayoutVars>
      </dgm:prSet>
      <dgm:spPr/>
    </dgm:pt>
    <dgm:pt modelId="{7A8C54C7-560B-4418-A2B3-1175F84CE54C}" type="pres">
      <dgm:prSet presAssocID="{BA816E10-3D68-437F-9DC5-6137D7F3A7C8}" presName="sibTrans" presStyleCnt="0"/>
      <dgm:spPr/>
    </dgm:pt>
    <dgm:pt modelId="{F0F992E7-2FED-4397-8A67-9B294730542B}" type="pres">
      <dgm:prSet presAssocID="{26D7AADE-DD29-47AE-A898-D96148380DDC}" presName="composite" presStyleCnt="0"/>
      <dgm:spPr/>
    </dgm:pt>
    <dgm:pt modelId="{6553999B-A27E-45B0-8BF2-F96CD49BCA23}" type="pres">
      <dgm:prSet presAssocID="{26D7AADE-DD29-47AE-A898-D96148380DDC}" presName="ParentText" presStyleLbl="node1" presStyleIdx="2" presStyleCnt="3">
        <dgm:presLayoutVars>
          <dgm:chMax val="1"/>
          <dgm:chPref val="1"/>
          <dgm:bulletEnabled val="1"/>
        </dgm:presLayoutVars>
      </dgm:prSet>
      <dgm:spPr/>
    </dgm:pt>
    <dgm:pt modelId="{E80C0911-5A32-4784-B6B3-901D0B229968}" type="pres">
      <dgm:prSet presAssocID="{26D7AADE-DD29-47AE-A898-D96148380DDC}" presName="FinalChildText" presStyleLbl="revTx" presStyleIdx="2" presStyleCnt="3" custScaleX="142914">
        <dgm:presLayoutVars>
          <dgm:chMax val="0"/>
          <dgm:chPref val="0"/>
          <dgm:bulletEnabled val="1"/>
        </dgm:presLayoutVars>
      </dgm:prSet>
      <dgm:spPr/>
    </dgm:pt>
  </dgm:ptLst>
  <dgm:cxnLst>
    <dgm:cxn modelId="{DF107F0D-E1C9-4ED3-8B5A-9C2318A3C76B}" srcId="{70358D8F-74A8-4D8F-BF2F-496278281809}" destId="{26D7AADE-DD29-47AE-A898-D96148380DDC}" srcOrd="2" destOrd="0" parTransId="{271256C4-E245-469C-B618-C592BA56B9B1}" sibTransId="{1E75B3E4-9256-4C8D-AEA4-9B6FF61E700B}"/>
    <dgm:cxn modelId="{F6F64F13-091C-4734-AE6E-0C9BD50EAF3C}" srcId="{70358D8F-74A8-4D8F-BF2F-496278281809}" destId="{00E0525F-F508-4D6B-ACBC-9A3DFCB54C8C}" srcOrd="0" destOrd="0" parTransId="{31BCB257-040B-4A74-AD37-7E761A2A5BDC}" sibTransId="{8067CE8B-90BB-42E0-9E3A-0A705C928AD5}"/>
    <dgm:cxn modelId="{FF587E1A-F162-42AC-96C4-B84409E87A80}" type="presOf" srcId="{00E0525F-F508-4D6B-ACBC-9A3DFCB54C8C}" destId="{AC9A4E6B-C399-491C-B9B8-495AE4F35C92}" srcOrd="0" destOrd="0" presId="urn:microsoft.com/office/officeart/2005/8/layout/StepDownProcess"/>
    <dgm:cxn modelId="{777BB91A-3B47-4FF7-8455-0D29DBDE139B}" type="presOf" srcId="{8964F8F3-710E-4374-BE1F-BD6A352BFF26}" destId="{E80C0911-5A32-4784-B6B3-901D0B229968}" srcOrd="0" destOrd="0" presId="urn:microsoft.com/office/officeart/2005/8/layout/StepDownProcess"/>
    <dgm:cxn modelId="{638AFF32-4A54-404F-8311-9A543EF7A721}" type="presOf" srcId="{26D7AADE-DD29-47AE-A898-D96148380DDC}" destId="{6553999B-A27E-45B0-8BF2-F96CD49BCA23}" srcOrd="0" destOrd="0" presId="urn:microsoft.com/office/officeart/2005/8/layout/StepDownProcess"/>
    <dgm:cxn modelId="{BBCA2844-0860-4E06-9995-C582836C116D}" type="presOf" srcId="{D7B9ED5B-EA0D-4DA7-BC27-3F119E841637}" destId="{42B8BC00-4E58-49E3-AC39-8F19601B8FA3}" srcOrd="0" destOrd="0" presId="urn:microsoft.com/office/officeart/2005/8/layout/StepDownProcess"/>
    <dgm:cxn modelId="{FBF1A872-BFE5-4710-A122-1CC1BACD66B3}" type="presOf" srcId="{96E2CAEE-1F11-4720-B3A3-7DA4B4EAB339}" destId="{2C1DF4EF-F0E9-4201-A554-354EFBAA3A6F}" srcOrd="0" destOrd="0" presId="urn:microsoft.com/office/officeart/2005/8/layout/StepDownProcess"/>
    <dgm:cxn modelId="{A4527E57-C851-4BF3-8C8D-1BE5AEAE6AE0}" srcId="{70358D8F-74A8-4D8F-BF2F-496278281809}" destId="{27648710-498F-45B9-A6C1-A139FC038002}" srcOrd="1" destOrd="0" parTransId="{971BC258-0614-411E-8208-3A740485A51C}" sibTransId="{BA816E10-3D68-437F-9DC5-6137D7F3A7C8}"/>
    <dgm:cxn modelId="{05CDCC79-E3A0-4246-8247-D17A02224344}" type="presOf" srcId="{70358D8F-74A8-4D8F-BF2F-496278281809}" destId="{494706B3-D981-44D8-AB14-7030C51AD6D7}" srcOrd="0" destOrd="0" presId="urn:microsoft.com/office/officeart/2005/8/layout/StepDownProcess"/>
    <dgm:cxn modelId="{E0DD1A8B-4E8C-4401-8747-E0A30AC2968E}" srcId="{26D7AADE-DD29-47AE-A898-D96148380DDC}" destId="{8964F8F3-710E-4374-BE1F-BD6A352BFF26}" srcOrd="0" destOrd="0" parTransId="{3AB571EA-C6BA-43EB-A989-C9E07894BD41}" sibTransId="{B237FFF8-C6B7-4C44-B8C7-978F087D4F49}"/>
    <dgm:cxn modelId="{E75798C3-88D6-4EE5-A4EC-FE3C110A236B}" srcId="{27648710-498F-45B9-A6C1-A139FC038002}" destId="{D7B9ED5B-EA0D-4DA7-BC27-3F119E841637}" srcOrd="0" destOrd="0" parTransId="{0327E9C5-7AF1-4175-88F2-4D9DD73567DC}" sibTransId="{AE2589CD-557F-4FFB-98C0-77043B6922AB}"/>
    <dgm:cxn modelId="{E3AC3AD3-EC7F-4F55-A81A-630B32A6F1D4}" type="presOf" srcId="{27648710-498F-45B9-A6C1-A139FC038002}" destId="{CBF7B935-0340-4D65-A86B-0E3E9C8276E3}" srcOrd="0" destOrd="0" presId="urn:microsoft.com/office/officeart/2005/8/layout/StepDownProcess"/>
    <dgm:cxn modelId="{F6CCCCD8-EF67-47CF-B3B6-B883CB031644}" srcId="{00E0525F-F508-4D6B-ACBC-9A3DFCB54C8C}" destId="{96E2CAEE-1F11-4720-B3A3-7DA4B4EAB339}" srcOrd="0" destOrd="0" parTransId="{2C6CD9A2-D8CC-4E73-9B43-665F7D24136C}" sibTransId="{1E6BBE84-3C64-4991-BDA1-2FB8DD4980BA}"/>
    <dgm:cxn modelId="{B7E48A26-87D8-4D77-B756-1886B47D2F5B}" type="presParOf" srcId="{494706B3-D981-44D8-AB14-7030C51AD6D7}" destId="{C819EE36-7E9D-4AB3-A1F4-8A790293C060}" srcOrd="0" destOrd="0" presId="urn:microsoft.com/office/officeart/2005/8/layout/StepDownProcess"/>
    <dgm:cxn modelId="{03F15701-D542-4AE7-A687-0C2D157DCAEB}" type="presParOf" srcId="{C819EE36-7E9D-4AB3-A1F4-8A790293C060}" destId="{63E98B3F-3640-477E-A4B8-91A5151F222D}" srcOrd="0" destOrd="0" presId="urn:microsoft.com/office/officeart/2005/8/layout/StepDownProcess"/>
    <dgm:cxn modelId="{95487341-19B4-44DD-A75B-52961E3B7BE0}" type="presParOf" srcId="{C819EE36-7E9D-4AB3-A1F4-8A790293C060}" destId="{AC9A4E6B-C399-491C-B9B8-495AE4F35C92}" srcOrd="1" destOrd="0" presId="urn:microsoft.com/office/officeart/2005/8/layout/StepDownProcess"/>
    <dgm:cxn modelId="{C1B2C1AD-F927-4AF6-A5B8-49767030E560}" type="presParOf" srcId="{C819EE36-7E9D-4AB3-A1F4-8A790293C060}" destId="{2C1DF4EF-F0E9-4201-A554-354EFBAA3A6F}" srcOrd="2" destOrd="0" presId="urn:microsoft.com/office/officeart/2005/8/layout/StepDownProcess"/>
    <dgm:cxn modelId="{6177C50F-317C-48FC-AAE1-D2F2E3ACC119}" type="presParOf" srcId="{494706B3-D981-44D8-AB14-7030C51AD6D7}" destId="{A0C08233-D85E-4047-98E0-12FD1183B52D}" srcOrd="1" destOrd="0" presId="urn:microsoft.com/office/officeart/2005/8/layout/StepDownProcess"/>
    <dgm:cxn modelId="{B7AF60A9-59DA-40CA-8F80-77375DE9991D}" type="presParOf" srcId="{494706B3-D981-44D8-AB14-7030C51AD6D7}" destId="{4F0FE54E-DA50-4A2C-A915-9B77F56F98BC}" srcOrd="2" destOrd="0" presId="urn:microsoft.com/office/officeart/2005/8/layout/StepDownProcess"/>
    <dgm:cxn modelId="{60D2D2A4-1F2B-4FAA-AF5A-F0CE5EAE5117}" type="presParOf" srcId="{4F0FE54E-DA50-4A2C-A915-9B77F56F98BC}" destId="{3E5553E9-8EDC-4421-970B-7B30785AFD7F}" srcOrd="0" destOrd="0" presId="urn:microsoft.com/office/officeart/2005/8/layout/StepDownProcess"/>
    <dgm:cxn modelId="{A5D8760D-2AD2-4A8E-AD4E-325E9D5274AA}" type="presParOf" srcId="{4F0FE54E-DA50-4A2C-A915-9B77F56F98BC}" destId="{CBF7B935-0340-4D65-A86B-0E3E9C8276E3}" srcOrd="1" destOrd="0" presId="urn:microsoft.com/office/officeart/2005/8/layout/StepDownProcess"/>
    <dgm:cxn modelId="{ECD75550-8F19-4DEC-A31F-1D180CBC607A}" type="presParOf" srcId="{4F0FE54E-DA50-4A2C-A915-9B77F56F98BC}" destId="{42B8BC00-4E58-49E3-AC39-8F19601B8FA3}" srcOrd="2" destOrd="0" presId="urn:microsoft.com/office/officeart/2005/8/layout/StepDownProcess"/>
    <dgm:cxn modelId="{83FAD55F-7500-4C68-B2D2-8F1FBCBAAA0A}" type="presParOf" srcId="{494706B3-D981-44D8-AB14-7030C51AD6D7}" destId="{7A8C54C7-560B-4418-A2B3-1175F84CE54C}" srcOrd="3" destOrd="0" presId="urn:microsoft.com/office/officeart/2005/8/layout/StepDownProcess"/>
    <dgm:cxn modelId="{73B14C49-A426-4AFC-8FD0-0A3C12AE4D9D}" type="presParOf" srcId="{494706B3-D981-44D8-AB14-7030C51AD6D7}" destId="{F0F992E7-2FED-4397-8A67-9B294730542B}" srcOrd="4" destOrd="0" presId="urn:microsoft.com/office/officeart/2005/8/layout/StepDownProcess"/>
    <dgm:cxn modelId="{D153F1A6-B408-4D81-B3E5-C4D6366988A1}" type="presParOf" srcId="{F0F992E7-2FED-4397-8A67-9B294730542B}" destId="{6553999B-A27E-45B0-8BF2-F96CD49BCA23}" srcOrd="0" destOrd="0" presId="urn:microsoft.com/office/officeart/2005/8/layout/StepDownProcess"/>
    <dgm:cxn modelId="{2B6AF482-5056-498E-90A2-D7278955FA16}" type="presParOf" srcId="{F0F992E7-2FED-4397-8A67-9B294730542B}" destId="{E80C0911-5A32-4784-B6B3-901D0B229968}"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2BB6CD-1D34-42AC-BBEF-A48A7599FADC}" type="doc">
      <dgm:prSet loTypeId="urn:microsoft.com/office/officeart/2005/8/layout/vList3" loCatId="list" qsTypeId="urn:microsoft.com/office/officeart/2005/8/quickstyle/simple1" qsCatId="simple" csTypeId="urn:microsoft.com/office/officeart/2005/8/colors/accent1_2" csCatId="accent1" phldr="1"/>
      <dgm:spPr/>
    </dgm:pt>
    <dgm:pt modelId="{B9F693AD-DB7D-4BB2-BABD-93FD1233D9F6}">
      <dgm:prSet phldrT="[Testo]"/>
      <dgm:spPr>
        <a:solidFill>
          <a:schemeClr val="bg1"/>
        </a:solidFill>
        <a:ln>
          <a:solidFill>
            <a:srgbClr val="0000CC"/>
          </a:solidFill>
        </a:ln>
      </dgm:spPr>
      <dgm:t>
        <a:bodyPr/>
        <a:lstStyle/>
        <a:p>
          <a:r>
            <a:rPr lang="it-IT" u="sng" dirty="0">
              <a:solidFill>
                <a:schemeClr val="tx1"/>
              </a:solidFill>
            </a:rPr>
            <a:t>sostenere</a:t>
          </a:r>
          <a:r>
            <a:rPr lang="it-IT" dirty="0">
              <a:solidFill>
                <a:schemeClr val="tx1"/>
              </a:solidFill>
            </a:rPr>
            <a:t> i nuovi docenti nella </a:t>
          </a:r>
          <a:r>
            <a:rPr lang="it-IT" b="1" dirty="0">
              <a:solidFill>
                <a:schemeClr val="tx1"/>
              </a:solidFill>
            </a:rPr>
            <a:t>riflessione puntuale sulle esperienze realizzate</a:t>
          </a:r>
          <a:r>
            <a:rPr lang="it-IT" dirty="0">
              <a:solidFill>
                <a:schemeClr val="tx1"/>
              </a:solidFill>
            </a:rPr>
            <a:t> e sul proprio stile di insegnamento;</a:t>
          </a:r>
        </a:p>
      </dgm:t>
    </dgm:pt>
    <dgm:pt modelId="{1B01DBC4-FACB-44E8-B7AD-5DC6ACCB3376}" type="parTrans" cxnId="{D8096678-F35E-43F2-BC62-2F8E97DE458B}">
      <dgm:prSet/>
      <dgm:spPr/>
      <dgm:t>
        <a:bodyPr/>
        <a:lstStyle/>
        <a:p>
          <a:endParaRPr lang="it-IT"/>
        </a:p>
      </dgm:t>
    </dgm:pt>
    <dgm:pt modelId="{B631664A-1FE5-4D2E-A3B8-AC4509A7C704}" type="sibTrans" cxnId="{D8096678-F35E-43F2-BC62-2F8E97DE458B}">
      <dgm:prSet/>
      <dgm:spPr/>
      <dgm:t>
        <a:bodyPr/>
        <a:lstStyle/>
        <a:p>
          <a:endParaRPr lang="it-IT"/>
        </a:p>
      </dgm:t>
    </dgm:pt>
    <dgm:pt modelId="{B8EF573F-FB04-4F62-97E6-695737ABAF6B}">
      <dgm:prSet phldrT="[Testo]"/>
      <dgm:spPr>
        <a:noFill/>
        <a:ln>
          <a:solidFill>
            <a:srgbClr val="0000CC"/>
          </a:solidFill>
        </a:ln>
      </dgm:spPr>
      <dgm:t>
        <a:bodyPr/>
        <a:lstStyle/>
        <a:p>
          <a:r>
            <a:rPr lang="it-IT" u="sng" dirty="0">
              <a:solidFill>
                <a:schemeClr val="tx1"/>
              </a:solidFill>
            </a:rPr>
            <a:t>supportare la strutturazione</a:t>
          </a:r>
          <a:r>
            <a:rPr lang="it-IT" dirty="0">
              <a:solidFill>
                <a:schemeClr val="tx1"/>
              </a:solidFill>
            </a:rPr>
            <a:t> del </a:t>
          </a:r>
          <a:r>
            <a:rPr lang="it-IT" b="1" dirty="0">
              <a:solidFill>
                <a:schemeClr val="tx1"/>
              </a:solidFill>
            </a:rPr>
            <a:t>Patto</a:t>
          </a:r>
          <a:r>
            <a:rPr lang="it-IT" dirty="0">
              <a:solidFill>
                <a:schemeClr val="tx1"/>
              </a:solidFill>
            </a:rPr>
            <a:t> per lo sviluppo </a:t>
          </a:r>
          <a:r>
            <a:rPr lang="it-IT" b="1" dirty="0">
              <a:solidFill>
                <a:schemeClr val="tx1"/>
              </a:solidFill>
            </a:rPr>
            <a:t>professionale;</a:t>
          </a:r>
          <a:endParaRPr lang="it-IT" dirty="0">
            <a:solidFill>
              <a:schemeClr val="tx1"/>
            </a:solidFill>
          </a:endParaRPr>
        </a:p>
      </dgm:t>
    </dgm:pt>
    <dgm:pt modelId="{6D09F759-B9D7-4E84-8F1E-D416810B5C58}" type="parTrans" cxnId="{62F4C9D8-4678-4D6F-ACAC-BB355B53628E}">
      <dgm:prSet/>
      <dgm:spPr/>
      <dgm:t>
        <a:bodyPr/>
        <a:lstStyle/>
        <a:p>
          <a:endParaRPr lang="it-IT"/>
        </a:p>
      </dgm:t>
    </dgm:pt>
    <dgm:pt modelId="{C543ED10-5C1E-4C9C-B42C-306662BC18B8}" type="sibTrans" cxnId="{62F4C9D8-4678-4D6F-ACAC-BB355B53628E}">
      <dgm:prSet/>
      <dgm:spPr/>
      <dgm:t>
        <a:bodyPr/>
        <a:lstStyle/>
        <a:p>
          <a:endParaRPr lang="it-IT"/>
        </a:p>
      </dgm:t>
    </dgm:pt>
    <dgm:pt modelId="{8187696D-832E-4C52-8819-A0420FCEDD0F}">
      <dgm:prSet phldrT="[Testo]"/>
      <dgm:spPr>
        <a:noFill/>
        <a:ln>
          <a:solidFill>
            <a:srgbClr val="0000CC"/>
          </a:solidFill>
        </a:ln>
      </dgm:spPr>
      <dgm:t>
        <a:bodyPr/>
        <a:lstStyle/>
        <a:p>
          <a:r>
            <a:rPr lang="it-IT" u="sng" dirty="0">
              <a:solidFill>
                <a:schemeClr val="tx1"/>
              </a:solidFill>
            </a:rPr>
            <a:t>individuare</a:t>
          </a:r>
          <a:r>
            <a:rPr lang="it-IT" dirty="0">
              <a:solidFill>
                <a:schemeClr val="tx1"/>
              </a:solidFill>
            </a:rPr>
            <a:t> gli elementi principali su cui occorre focalizzare la progettazione condivisa e l’osservazione reciproca della fase dedicata al</a:t>
          </a:r>
          <a:r>
            <a:rPr lang="it-IT" b="1" dirty="0">
              <a:solidFill>
                <a:schemeClr val="tx1"/>
              </a:solidFill>
            </a:rPr>
            <a:t> “peer to peer”.</a:t>
          </a:r>
          <a:endParaRPr lang="it-IT" dirty="0">
            <a:solidFill>
              <a:schemeClr val="tx1"/>
            </a:solidFill>
          </a:endParaRPr>
        </a:p>
      </dgm:t>
    </dgm:pt>
    <dgm:pt modelId="{0A7CB126-931D-45FD-B0F6-CF6CA0755A67}" type="parTrans" cxnId="{38BD27A8-9461-4834-AF5C-F7BAB3C000C1}">
      <dgm:prSet/>
      <dgm:spPr/>
      <dgm:t>
        <a:bodyPr/>
        <a:lstStyle/>
        <a:p>
          <a:endParaRPr lang="it-IT"/>
        </a:p>
      </dgm:t>
    </dgm:pt>
    <dgm:pt modelId="{ECBEBBDD-18D2-405F-9B31-F3B7AA766165}" type="sibTrans" cxnId="{38BD27A8-9461-4834-AF5C-F7BAB3C000C1}">
      <dgm:prSet/>
      <dgm:spPr/>
      <dgm:t>
        <a:bodyPr/>
        <a:lstStyle/>
        <a:p>
          <a:endParaRPr lang="it-IT"/>
        </a:p>
      </dgm:t>
    </dgm:pt>
    <dgm:pt modelId="{00E7C42C-22E6-4EBE-9FE7-6E492B633A06}">
      <dgm:prSet/>
      <dgm:spPr>
        <a:noFill/>
        <a:ln>
          <a:solidFill>
            <a:srgbClr val="0000CC"/>
          </a:solidFill>
        </a:ln>
      </dgm:spPr>
      <dgm:t>
        <a:bodyPr/>
        <a:lstStyle/>
        <a:p>
          <a:r>
            <a:rPr lang="it-IT" u="sng" dirty="0">
              <a:solidFill>
                <a:schemeClr val="tx1"/>
              </a:solidFill>
            </a:rPr>
            <a:t>delineare</a:t>
          </a:r>
          <a:r>
            <a:rPr lang="it-IT" dirty="0">
              <a:solidFill>
                <a:schemeClr val="tx1"/>
              </a:solidFill>
            </a:rPr>
            <a:t>  il quadro delle </a:t>
          </a:r>
          <a:r>
            <a:rPr lang="it-IT" b="1" dirty="0">
              <a:solidFill>
                <a:schemeClr val="tx1"/>
              </a:solidFill>
            </a:rPr>
            <a:t>competenze  acquisite</a:t>
          </a:r>
          <a:r>
            <a:rPr lang="it-IT" dirty="0">
              <a:solidFill>
                <a:schemeClr val="tx1"/>
              </a:solidFill>
            </a:rPr>
            <a:t>, in  particolare in ambito lavorativo, rilevando i  </a:t>
          </a:r>
          <a:r>
            <a:rPr lang="it-IT" b="1" dirty="0">
              <a:solidFill>
                <a:schemeClr val="tx1"/>
              </a:solidFill>
            </a:rPr>
            <a:t>punti di forza e gli elementi di  debolezza, da costruire o consolidare</a:t>
          </a:r>
          <a:r>
            <a:rPr lang="it-IT" dirty="0">
              <a:solidFill>
                <a:schemeClr val="tx1"/>
              </a:solidFill>
            </a:rPr>
            <a:t>;</a:t>
          </a:r>
        </a:p>
      </dgm:t>
    </dgm:pt>
    <dgm:pt modelId="{0A7A5F2C-D9E9-4F34-BE86-76D49975C0EC}" type="parTrans" cxnId="{92DF26EA-212C-47B4-902D-34E89BD095B0}">
      <dgm:prSet/>
      <dgm:spPr/>
      <dgm:t>
        <a:bodyPr/>
        <a:lstStyle/>
        <a:p>
          <a:endParaRPr lang="it-IT"/>
        </a:p>
      </dgm:t>
    </dgm:pt>
    <dgm:pt modelId="{50EDE683-7AE1-438C-A8BD-25DBB68161DF}" type="sibTrans" cxnId="{92DF26EA-212C-47B4-902D-34E89BD095B0}">
      <dgm:prSet/>
      <dgm:spPr/>
      <dgm:t>
        <a:bodyPr/>
        <a:lstStyle/>
        <a:p>
          <a:endParaRPr lang="it-IT"/>
        </a:p>
      </dgm:t>
    </dgm:pt>
    <dgm:pt modelId="{14DB8AB0-DA1C-4392-8BDB-8BBFE378BAE5}" type="pres">
      <dgm:prSet presAssocID="{8A2BB6CD-1D34-42AC-BBEF-A48A7599FADC}" presName="linearFlow" presStyleCnt="0">
        <dgm:presLayoutVars>
          <dgm:dir/>
          <dgm:resizeHandles val="exact"/>
        </dgm:presLayoutVars>
      </dgm:prSet>
      <dgm:spPr/>
    </dgm:pt>
    <dgm:pt modelId="{6D9751DB-CB16-4818-839A-EAD4E878B307}" type="pres">
      <dgm:prSet presAssocID="{B9F693AD-DB7D-4BB2-BABD-93FD1233D9F6}" presName="composite" presStyleCnt="0"/>
      <dgm:spPr/>
    </dgm:pt>
    <dgm:pt modelId="{C6562530-64C4-4F5C-B435-6D3D9F4E19A5}" type="pres">
      <dgm:prSet presAssocID="{B9F693AD-DB7D-4BB2-BABD-93FD1233D9F6}"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36531512-762D-41BC-B2E6-B936CB1FBD8D}" type="pres">
      <dgm:prSet presAssocID="{B9F693AD-DB7D-4BB2-BABD-93FD1233D9F6}" presName="txShp" presStyleLbl="node1" presStyleIdx="0" presStyleCnt="4" custLinFactNeighborY="801">
        <dgm:presLayoutVars>
          <dgm:bulletEnabled val="1"/>
        </dgm:presLayoutVars>
      </dgm:prSet>
      <dgm:spPr/>
    </dgm:pt>
    <dgm:pt modelId="{2DF5CD8E-E70C-4108-B84B-1E8D2C3A2BE1}" type="pres">
      <dgm:prSet presAssocID="{B631664A-1FE5-4D2E-A3B8-AC4509A7C704}" presName="spacing" presStyleCnt="0"/>
      <dgm:spPr/>
    </dgm:pt>
    <dgm:pt modelId="{CFC21839-BC99-4847-AB01-4D8459884D7D}" type="pres">
      <dgm:prSet presAssocID="{00E7C42C-22E6-4EBE-9FE7-6E492B633A06}" presName="composite" presStyleCnt="0"/>
      <dgm:spPr/>
    </dgm:pt>
    <dgm:pt modelId="{74C13BAE-9AB9-46C6-9405-0F215182F686}" type="pres">
      <dgm:prSet presAssocID="{00E7C42C-22E6-4EBE-9FE7-6E492B633A06}"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69000" r="-69000"/>
          </a:stretch>
        </a:blipFill>
      </dgm:spPr>
    </dgm:pt>
    <dgm:pt modelId="{0BF5B664-BF98-4641-A55A-8D2043C80352}" type="pres">
      <dgm:prSet presAssocID="{00E7C42C-22E6-4EBE-9FE7-6E492B633A06}" presName="txShp" presStyleLbl="node1" presStyleIdx="1" presStyleCnt="4">
        <dgm:presLayoutVars>
          <dgm:bulletEnabled val="1"/>
        </dgm:presLayoutVars>
      </dgm:prSet>
      <dgm:spPr/>
    </dgm:pt>
    <dgm:pt modelId="{EC15BA7C-50A2-4E51-B658-5441597B22B6}" type="pres">
      <dgm:prSet presAssocID="{50EDE683-7AE1-438C-A8BD-25DBB68161DF}" presName="spacing" presStyleCnt="0"/>
      <dgm:spPr/>
    </dgm:pt>
    <dgm:pt modelId="{D79172BC-84F2-401A-B328-1496A94810D8}" type="pres">
      <dgm:prSet presAssocID="{B8EF573F-FB04-4F62-97E6-695737ABAF6B}" presName="composite" presStyleCnt="0"/>
      <dgm:spPr/>
    </dgm:pt>
    <dgm:pt modelId="{FFE6970C-8C29-40B0-92DC-5686B3E30036}" type="pres">
      <dgm:prSet presAssocID="{B8EF573F-FB04-4F62-97E6-695737ABAF6B}"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D69B249-F088-430E-8089-2F806056AAD7}" type="pres">
      <dgm:prSet presAssocID="{B8EF573F-FB04-4F62-97E6-695737ABAF6B}" presName="txShp" presStyleLbl="node1" presStyleIdx="2" presStyleCnt="4">
        <dgm:presLayoutVars>
          <dgm:bulletEnabled val="1"/>
        </dgm:presLayoutVars>
      </dgm:prSet>
      <dgm:spPr/>
    </dgm:pt>
    <dgm:pt modelId="{93889042-311B-4201-9223-5023D256E9AC}" type="pres">
      <dgm:prSet presAssocID="{C543ED10-5C1E-4C9C-B42C-306662BC18B8}" presName="spacing" presStyleCnt="0"/>
      <dgm:spPr/>
    </dgm:pt>
    <dgm:pt modelId="{F2843379-B273-41DB-8125-E682A7C779B7}" type="pres">
      <dgm:prSet presAssocID="{8187696D-832E-4C52-8819-A0420FCEDD0F}" presName="composite" presStyleCnt="0"/>
      <dgm:spPr/>
    </dgm:pt>
    <dgm:pt modelId="{A07166D4-565B-4495-A4E4-B61724A407F5}" type="pres">
      <dgm:prSet presAssocID="{8187696D-832E-4C52-8819-A0420FCEDD0F}"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CFAD775B-368A-4406-832D-3554FB00EB2C}" type="pres">
      <dgm:prSet presAssocID="{8187696D-832E-4C52-8819-A0420FCEDD0F}" presName="txShp" presStyleLbl="node1" presStyleIdx="3" presStyleCnt="4">
        <dgm:presLayoutVars>
          <dgm:bulletEnabled val="1"/>
        </dgm:presLayoutVars>
      </dgm:prSet>
      <dgm:spPr/>
    </dgm:pt>
  </dgm:ptLst>
  <dgm:cxnLst>
    <dgm:cxn modelId="{7B8F0A25-F3FC-455A-A1D5-065E12D0F193}" type="presOf" srcId="{8187696D-832E-4C52-8819-A0420FCEDD0F}" destId="{CFAD775B-368A-4406-832D-3554FB00EB2C}" srcOrd="0" destOrd="0" presId="urn:microsoft.com/office/officeart/2005/8/layout/vList3"/>
    <dgm:cxn modelId="{1831A05B-929D-4495-A077-881D3038D087}" type="presOf" srcId="{00E7C42C-22E6-4EBE-9FE7-6E492B633A06}" destId="{0BF5B664-BF98-4641-A55A-8D2043C80352}" srcOrd="0" destOrd="0" presId="urn:microsoft.com/office/officeart/2005/8/layout/vList3"/>
    <dgm:cxn modelId="{5D08DB4F-1E29-438D-8742-5CEA27015918}" type="presOf" srcId="{B9F693AD-DB7D-4BB2-BABD-93FD1233D9F6}" destId="{36531512-762D-41BC-B2E6-B936CB1FBD8D}" srcOrd="0" destOrd="0" presId="urn:microsoft.com/office/officeart/2005/8/layout/vList3"/>
    <dgm:cxn modelId="{D8096678-F35E-43F2-BC62-2F8E97DE458B}" srcId="{8A2BB6CD-1D34-42AC-BBEF-A48A7599FADC}" destId="{B9F693AD-DB7D-4BB2-BABD-93FD1233D9F6}" srcOrd="0" destOrd="0" parTransId="{1B01DBC4-FACB-44E8-B7AD-5DC6ACCB3376}" sibTransId="{B631664A-1FE5-4D2E-A3B8-AC4509A7C704}"/>
    <dgm:cxn modelId="{5A5B6CA0-4B87-46FE-85DD-6444D81BE14E}" type="presOf" srcId="{8A2BB6CD-1D34-42AC-BBEF-A48A7599FADC}" destId="{14DB8AB0-DA1C-4392-8BDB-8BBFE378BAE5}" srcOrd="0" destOrd="0" presId="urn:microsoft.com/office/officeart/2005/8/layout/vList3"/>
    <dgm:cxn modelId="{38BD27A8-9461-4834-AF5C-F7BAB3C000C1}" srcId="{8A2BB6CD-1D34-42AC-BBEF-A48A7599FADC}" destId="{8187696D-832E-4C52-8819-A0420FCEDD0F}" srcOrd="3" destOrd="0" parTransId="{0A7CB126-931D-45FD-B0F6-CF6CA0755A67}" sibTransId="{ECBEBBDD-18D2-405F-9B31-F3B7AA766165}"/>
    <dgm:cxn modelId="{62F4C9D8-4678-4D6F-ACAC-BB355B53628E}" srcId="{8A2BB6CD-1D34-42AC-BBEF-A48A7599FADC}" destId="{B8EF573F-FB04-4F62-97E6-695737ABAF6B}" srcOrd="2" destOrd="0" parTransId="{6D09F759-B9D7-4E84-8F1E-D416810B5C58}" sibTransId="{C543ED10-5C1E-4C9C-B42C-306662BC18B8}"/>
    <dgm:cxn modelId="{92DF26EA-212C-47B4-902D-34E89BD095B0}" srcId="{8A2BB6CD-1D34-42AC-BBEF-A48A7599FADC}" destId="{00E7C42C-22E6-4EBE-9FE7-6E492B633A06}" srcOrd="1" destOrd="0" parTransId="{0A7A5F2C-D9E9-4F34-BE86-76D49975C0EC}" sibTransId="{50EDE683-7AE1-438C-A8BD-25DBB68161DF}"/>
    <dgm:cxn modelId="{7FE951F3-E6B8-4E1F-A6EC-DCC60F38E857}" type="presOf" srcId="{B8EF573F-FB04-4F62-97E6-695737ABAF6B}" destId="{CD69B249-F088-430E-8089-2F806056AAD7}" srcOrd="0" destOrd="0" presId="urn:microsoft.com/office/officeart/2005/8/layout/vList3"/>
    <dgm:cxn modelId="{9976AA0C-D3A3-4F25-A7D6-EA2DD797CA7A}" type="presParOf" srcId="{14DB8AB0-DA1C-4392-8BDB-8BBFE378BAE5}" destId="{6D9751DB-CB16-4818-839A-EAD4E878B307}" srcOrd="0" destOrd="0" presId="urn:microsoft.com/office/officeart/2005/8/layout/vList3"/>
    <dgm:cxn modelId="{5C6FC23F-365A-4BA1-A351-9142B56DA59B}" type="presParOf" srcId="{6D9751DB-CB16-4818-839A-EAD4E878B307}" destId="{C6562530-64C4-4F5C-B435-6D3D9F4E19A5}" srcOrd="0" destOrd="0" presId="urn:microsoft.com/office/officeart/2005/8/layout/vList3"/>
    <dgm:cxn modelId="{D5EE75EA-3803-4523-B5AB-6941A349419F}" type="presParOf" srcId="{6D9751DB-CB16-4818-839A-EAD4E878B307}" destId="{36531512-762D-41BC-B2E6-B936CB1FBD8D}" srcOrd="1" destOrd="0" presId="urn:microsoft.com/office/officeart/2005/8/layout/vList3"/>
    <dgm:cxn modelId="{D12014F0-F4B5-4EC0-9D58-619368EACC85}" type="presParOf" srcId="{14DB8AB0-DA1C-4392-8BDB-8BBFE378BAE5}" destId="{2DF5CD8E-E70C-4108-B84B-1E8D2C3A2BE1}" srcOrd="1" destOrd="0" presId="urn:microsoft.com/office/officeart/2005/8/layout/vList3"/>
    <dgm:cxn modelId="{87F0C1EA-EA5A-4C64-8794-51EDF0DFA4EB}" type="presParOf" srcId="{14DB8AB0-DA1C-4392-8BDB-8BBFE378BAE5}" destId="{CFC21839-BC99-4847-AB01-4D8459884D7D}" srcOrd="2" destOrd="0" presId="urn:microsoft.com/office/officeart/2005/8/layout/vList3"/>
    <dgm:cxn modelId="{5792F7FF-2CF5-4052-A492-14BF9A8ABBAA}" type="presParOf" srcId="{CFC21839-BC99-4847-AB01-4D8459884D7D}" destId="{74C13BAE-9AB9-46C6-9405-0F215182F686}" srcOrd="0" destOrd="0" presId="urn:microsoft.com/office/officeart/2005/8/layout/vList3"/>
    <dgm:cxn modelId="{99CEB859-FE8F-4C44-ACF6-2032C5530D4F}" type="presParOf" srcId="{CFC21839-BC99-4847-AB01-4D8459884D7D}" destId="{0BF5B664-BF98-4641-A55A-8D2043C80352}" srcOrd="1" destOrd="0" presId="urn:microsoft.com/office/officeart/2005/8/layout/vList3"/>
    <dgm:cxn modelId="{29CC6CBE-734D-4814-8097-61AAACF55F81}" type="presParOf" srcId="{14DB8AB0-DA1C-4392-8BDB-8BBFE378BAE5}" destId="{EC15BA7C-50A2-4E51-B658-5441597B22B6}" srcOrd="3" destOrd="0" presId="urn:microsoft.com/office/officeart/2005/8/layout/vList3"/>
    <dgm:cxn modelId="{B0414146-9BDF-415F-B77E-BE36352B6542}" type="presParOf" srcId="{14DB8AB0-DA1C-4392-8BDB-8BBFE378BAE5}" destId="{D79172BC-84F2-401A-B328-1496A94810D8}" srcOrd="4" destOrd="0" presId="urn:microsoft.com/office/officeart/2005/8/layout/vList3"/>
    <dgm:cxn modelId="{0F362A10-CC48-4067-8336-9E46CF863D4B}" type="presParOf" srcId="{D79172BC-84F2-401A-B328-1496A94810D8}" destId="{FFE6970C-8C29-40B0-92DC-5686B3E30036}" srcOrd="0" destOrd="0" presId="urn:microsoft.com/office/officeart/2005/8/layout/vList3"/>
    <dgm:cxn modelId="{F98CA135-62F0-4C4C-A48C-8C553F229135}" type="presParOf" srcId="{D79172BC-84F2-401A-B328-1496A94810D8}" destId="{CD69B249-F088-430E-8089-2F806056AAD7}" srcOrd="1" destOrd="0" presId="urn:microsoft.com/office/officeart/2005/8/layout/vList3"/>
    <dgm:cxn modelId="{50A35D2E-E92A-4E7F-BBA3-AFE681BF6183}" type="presParOf" srcId="{14DB8AB0-DA1C-4392-8BDB-8BBFE378BAE5}" destId="{93889042-311B-4201-9223-5023D256E9AC}" srcOrd="5" destOrd="0" presId="urn:microsoft.com/office/officeart/2005/8/layout/vList3"/>
    <dgm:cxn modelId="{C9EA8A3B-0C1F-4091-96CA-BC23FACE93F8}" type="presParOf" srcId="{14DB8AB0-DA1C-4392-8BDB-8BBFE378BAE5}" destId="{F2843379-B273-41DB-8125-E682A7C779B7}" srcOrd="6" destOrd="0" presId="urn:microsoft.com/office/officeart/2005/8/layout/vList3"/>
    <dgm:cxn modelId="{60D443F8-37ED-4903-B822-9CC84D3959DC}" type="presParOf" srcId="{F2843379-B273-41DB-8125-E682A7C779B7}" destId="{A07166D4-565B-4495-A4E4-B61724A407F5}" srcOrd="0" destOrd="0" presId="urn:microsoft.com/office/officeart/2005/8/layout/vList3"/>
    <dgm:cxn modelId="{9D60BEDD-9FD8-4777-BADB-9FB0B2555E72}" type="presParOf" srcId="{F2843379-B273-41DB-8125-E682A7C779B7}" destId="{CFAD775B-368A-4406-832D-3554FB00EB2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290D64-B558-4047-9CC0-457DF5A23E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232CB818-DA97-4D14-99EF-D77160172341}">
      <dgm:prSet phldrT="[Testo]" custT="1"/>
      <dgm:spPr>
        <a:gradFill rotWithShape="0">
          <a:gsLst>
            <a:gs pos="0">
              <a:srgbClr val="0000CC"/>
            </a:gs>
            <a:gs pos="100000">
              <a:schemeClr val="accent2">
                <a:lumMod val="60000"/>
                <a:lumOff val="40000"/>
              </a:schemeClr>
            </a:gs>
            <a:gs pos="82000">
              <a:schemeClr val="accent2">
                <a:lumMod val="75000"/>
              </a:schemeClr>
            </a:gs>
            <a:gs pos="100000">
              <a:schemeClr val="accent1">
                <a:lumMod val="30000"/>
                <a:lumOff val="70000"/>
              </a:schemeClr>
            </a:gs>
          </a:gsLst>
          <a:lin ang="5400000" scaled="1"/>
        </a:gradFill>
      </dgm:spPr>
      <dgm:t>
        <a:bodyPr/>
        <a:lstStyle/>
        <a:p>
          <a:endParaRPr lang="it-IT" sz="2000" b="0" i="0" u="none" strike="noStrike" baseline="0" dirty="0">
            <a:solidFill>
              <a:schemeClr val="bg1"/>
            </a:solidFill>
            <a:latin typeface="Calibri" panose="020F0502020204030204" pitchFamily="34" charset="0"/>
          </a:endParaRPr>
        </a:p>
        <a:p>
          <a:r>
            <a:rPr lang="it-IT" sz="2000" b="1" i="0" u="none" strike="noStrike" baseline="0" dirty="0">
              <a:solidFill>
                <a:schemeClr val="bg1"/>
              </a:solidFill>
              <a:latin typeface="Calibri" panose="020F0502020204030204" pitchFamily="34" charset="0"/>
            </a:rPr>
            <a:t>Informazioni di contesto</a:t>
          </a:r>
        </a:p>
        <a:p>
          <a:r>
            <a:rPr lang="it-IT" sz="2000" b="1" i="0" u="none" strike="noStrike" baseline="0" dirty="0">
              <a:solidFill>
                <a:schemeClr val="bg1"/>
              </a:solidFill>
              <a:latin typeface="Calibri" panose="020F0502020204030204" pitchFamily="34" charset="0"/>
            </a:rPr>
            <a:t> </a:t>
          </a:r>
          <a:endParaRPr lang="it-IT" sz="2000" dirty="0">
            <a:solidFill>
              <a:schemeClr val="bg1"/>
            </a:solidFill>
          </a:endParaRPr>
        </a:p>
      </dgm:t>
    </dgm:pt>
    <dgm:pt modelId="{18E53B91-7A0B-4413-A757-B26C75831331}" type="parTrans" cxnId="{0826F23C-5AB9-4F8D-862A-2ED347592681}">
      <dgm:prSet/>
      <dgm:spPr/>
      <dgm:t>
        <a:bodyPr/>
        <a:lstStyle/>
        <a:p>
          <a:endParaRPr lang="it-IT"/>
        </a:p>
      </dgm:t>
    </dgm:pt>
    <dgm:pt modelId="{D87DAB52-4BC7-44E9-B4C7-2E4458785EED}" type="sibTrans" cxnId="{0826F23C-5AB9-4F8D-862A-2ED347592681}">
      <dgm:prSet/>
      <dgm:spPr/>
      <dgm:t>
        <a:bodyPr/>
        <a:lstStyle/>
        <a:p>
          <a:endParaRPr lang="it-IT"/>
        </a:p>
      </dgm:t>
    </dgm:pt>
    <dgm:pt modelId="{7DA510A5-202E-4C4B-B490-16CDD4E369D7}">
      <dgm:prSet phldrT="[Testo]" custT="1"/>
      <dgm:spPr>
        <a:gradFill rotWithShape="0">
          <a:gsLst>
            <a:gs pos="0">
              <a:srgbClr val="0000CC"/>
            </a:gs>
            <a:gs pos="100000">
              <a:schemeClr val="accent2">
                <a:lumMod val="60000"/>
                <a:lumOff val="40000"/>
              </a:schemeClr>
            </a:gs>
            <a:gs pos="82000">
              <a:schemeClr val="accent2">
                <a:lumMod val="75000"/>
              </a:schemeClr>
            </a:gs>
            <a:gs pos="100000">
              <a:schemeClr val="accent1">
                <a:lumMod val="30000"/>
                <a:lumOff val="70000"/>
              </a:schemeClr>
            </a:gs>
          </a:gsLst>
          <a:lin ang="5400000" scaled="1"/>
        </a:gradFill>
      </dgm:spPr>
      <dgm:t>
        <a:bodyPr/>
        <a:lstStyle/>
        <a:p>
          <a:r>
            <a:rPr lang="it-IT" sz="2000" b="1" i="0" u="none" strike="noStrike" baseline="0" dirty="0">
              <a:solidFill>
                <a:schemeClr val="bg1"/>
              </a:solidFill>
              <a:latin typeface="Calibri" panose="020F0502020204030204" pitchFamily="34" charset="0"/>
            </a:rPr>
            <a:t>Costruzione di ambienti di apprendimento positivi e inclusivi </a:t>
          </a:r>
          <a:endParaRPr lang="it-IT" sz="2000" dirty="0">
            <a:solidFill>
              <a:schemeClr val="bg1"/>
            </a:solidFill>
          </a:endParaRPr>
        </a:p>
      </dgm:t>
    </dgm:pt>
    <dgm:pt modelId="{61B6E125-BC08-4274-B108-5927841C2716}" type="parTrans" cxnId="{2C0D42DB-F055-46B4-BBEF-F65B421F2F2A}">
      <dgm:prSet/>
      <dgm:spPr/>
      <dgm:t>
        <a:bodyPr/>
        <a:lstStyle/>
        <a:p>
          <a:endParaRPr lang="it-IT"/>
        </a:p>
      </dgm:t>
    </dgm:pt>
    <dgm:pt modelId="{59C75C27-495E-4654-8BEE-472F2A9AC12C}" type="sibTrans" cxnId="{2C0D42DB-F055-46B4-BBEF-F65B421F2F2A}">
      <dgm:prSet/>
      <dgm:spPr/>
      <dgm:t>
        <a:bodyPr/>
        <a:lstStyle/>
        <a:p>
          <a:endParaRPr lang="it-IT"/>
        </a:p>
      </dgm:t>
    </dgm:pt>
    <dgm:pt modelId="{B16694C4-468E-47DE-ACF4-15F00FFA7690}">
      <dgm:prSet phldrT="[Testo]" custT="1"/>
      <dgm:spPr>
        <a:gradFill rotWithShape="0">
          <a:gsLst>
            <a:gs pos="0">
              <a:srgbClr val="0000CC"/>
            </a:gs>
            <a:gs pos="100000">
              <a:schemeClr val="accent2">
                <a:lumMod val="60000"/>
                <a:lumOff val="40000"/>
              </a:schemeClr>
            </a:gs>
            <a:gs pos="82000">
              <a:schemeClr val="accent2">
                <a:lumMod val="75000"/>
              </a:schemeClr>
            </a:gs>
            <a:gs pos="100000">
              <a:schemeClr val="accent1">
                <a:lumMod val="30000"/>
                <a:lumOff val="70000"/>
              </a:schemeClr>
            </a:gs>
          </a:gsLst>
          <a:lin ang="5400000" scaled="1"/>
        </a:gradFill>
      </dgm:spPr>
      <dgm:t>
        <a:bodyPr/>
        <a:lstStyle/>
        <a:p>
          <a:r>
            <a:rPr lang="it-IT" sz="2000" b="1" i="0" u="none" strike="noStrike" baseline="0" dirty="0">
              <a:solidFill>
                <a:schemeClr val="bg1"/>
              </a:solidFill>
              <a:latin typeface="Calibri" panose="020F0502020204030204" pitchFamily="34" charset="0"/>
            </a:rPr>
            <a:t>Progettazione e realizzazione dell’azione didattico disciplinare </a:t>
          </a:r>
          <a:endParaRPr lang="it-IT" sz="2000" dirty="0">
            <a:solidFill>
              <a:schemeClr val="bg1"/>
            </a:solidFill>
          </a:endParaRPr>
        </a:p>
      </dgm:t>
    </dgm:pt>
    <dgm:pt modelId="{CB236985-2704-43BD-B345-323F954AEDC3}" type="parTrans" cxnId="{FBB7DD57-2B4E-48DF-A71C-29DCDC19D88C}">
      <dgm:prSet/>
      <dgm:spPr/>
      <dgm:t>
        <a:bodyPr/>
        <a:lstStyle/>
        <a:p>
          <a:endParaRPr lang="it-IT"/>
        </a:p>
      </dgm:t>
    </dgm:pt>
    <dgm:pt modelId="{1364B2D3-8F57-4D7C-8FAF-2F06F7B9ED4F}" type="sibTrans" cxnId="{FBB7DD57-2B4E-48DF-A71C-29DCDC19D88C}">
      <dgm:prSet/>
      <dgm:spPr/>
      <dgm:t>
        <a:bodyPr/>
        <a:lstStyle/>
        <a:p>
          <a:endParaRPr lang="it-IT"/>
        </a:p>
      </dgm:t>
    </dgm:pt>
    <dgm:pt modelId="{772DE9F1-FDA5-4813-981E-6B9F0932E434}">
      <dgm:prSet custT="1"/>
      <dgm:spPr>
        <a:gradFill rotWithShape="0">
          <a:gsLst>
            <a:gs pos="0">
              <a:srgbClr val="0000CC"/>
            </a:gs>
            <a:gs pos="100000">
              <a:schemeClr val="accent2">
                <a:lumMod val="60000"/>
                <a:lumOff val="40000"/>
              </a:schemeClr>
            </a:gs>
            <a:gs pos="82000">
              <a:schemeClr val="accent2">
                <a:lumMod val="75000"/>
              </a:schemeClr>
            </a:gs>
            <a:gs pos="100000">
              <a:schemeClr val="accent1">
                <a:lumMod val="30000"/>
                <a:lumOff val="70000"/>
              </a:schemeClr>
            </a:gs>
          </a:gsLst>
          <a:lin ang="5400000" scaled="1"/>
        </a:gradFill>
      </dgm:spPr>
      <dgm:t>
        <a:bodyPr/>
        <a:lstStyle/>
        <a:p>
          <a:r>
            <a:rPr lang="it-IT" sz="2000" b="1" i="0" u="none" strike="noStrike" baseline="0" dirty="0">
              <a:solidFill>
                <a:schemeClr val="bg1"/>
              </a:solidFill>
              <a:latin typeface="Calibri" panose="020F0502020204030204" pitchFamily="34" charset="0"/>
            </a:rPr>
            <a:t>Processi di valutazione </a:t>
          </a:r>
          <a:endParaRPr lang="it-IT" sz="2000" dirty="0">
            <a:solidFill>
              <a:schemeClr val="bg1"/>
            </a:solidFill>
          </a:endParaRPr>
        </a:p>
      </dgm:t>
    </dgm:pt>
    <dgm:pt modelId="{E3ABE9AF-29AF-4DCA-87B8-D7434E1683FE}" type="parTrans" cxnId="{BCDC49CD-8B3C-4D4E-8577-DD8E3E85C078}">
      <dgm:prSet/>
      <dgm:spPr/>
      <dgm:t>
        <a:bodyPr/>
        <a:lstStyle/>
        <a:p>
          <a:endParaRPr lang="it-IT"/>
        </a:p>
      </dgm:t>
    </dgm:pt>
    <dgm:pt modelId="{34D5F298-C4B0-4B53-A471-CB81A41894BB}" type="sibTrans" cxnId="{BCDC49CD-8B3C-4D4E-8577-DD8E3E85C078}">
      <dgm:prSet/>
      <dgm:spPr/>
      <dgm:t>
        <a:bodyPr/>
        <a:lstStyle/>
        <a:p>
          <a:endParaRPr lang="it-IT"/>
        </a:p>
      </dgm:t>
    </dgm:pt>
    <dgm:pt modelId="{2BDE33ED-D35B-4A28-8E76-40FA0A11E904}" type="pres">
      <dgm:prSet presAssocID="{DA290D64-B558-4047-9CC0-457DF5A23E7A}" presName="linear" presStyleCnt="0">
        <dgm:presLayoutVars>
          <dgm:dir/>
          <dgm:animLvl val="lvl"/>
          <dgm:resizeHandles val="exact"/>
        </dgm:presLayoutVars>
      </dgm:prSet>
      <dgm:spPr/>
    </dgm:pt>
    <dgm:pt modelId="{D9F707A9-C9B2-441D-916F-A970C8723DE3}" type="pres">
      <dgm:prSet presAssocID="{232CB818-DA97-4D14-99EF-D77160172341}" presName="parentLin" presStyleCnt="0"/>
      <dgm:spPr/>
    </dgm:pt>
    <dgm:pt modelId="{F05081B4-0A1D-4FF6-850B-0B2912C2F812}" type="pres">
      <dgm:prSet presAssocID="{232CB818-DA97-4D14-99EF-D77160172341}" presName="parentLeftMargin" presStyleLbl="node1" presStyleIdx="0" presStyleCnt="4"/>
      <dgm:spPr/>
    </dgm:pt>
    <dgm:pt modelId="{490F5472-2316-48CD-BAF7-5409BC083A3B}" type="pres">
      <dgm:prSet presAssocID="{232CB818-DA97-4D14-99EF-D77160172341}" presName="parentText" presStyleLbl="node1" presStyleIdx="0" presStyleCnt="4">
        <dgm:presLayoutVars>
          <dgm:chMax val="0"/>
          <dgm:bulletEnabled val="1"/>
        </dgm:presLayoutVars>
      </dgm:prSet>
      <dgm:spPr/>
    </dgm:pt>
    <dgm:pt modelId="{F91EF27A-B65F-4ECA-B5FE-9C13A245DF1C}" type="pres">
      <dgm:prSet presAssocID="{232CB818-DA97-4D14-99EF-D77160172341}" presName="negativeSpace" presStyleCnt="0"/>
      <dgm:spPr/>
    </dgm:pt>
    <dgm:pt modelId="{42C2E12D-5C2D-4556-A577-CD7A529CAE23}" type="pres">
      <dgm:prSet presAssocID="{232CB818-DA97-4D14-99EF-D77160172341}" presName="childText" presStyleLbl="conFgAcc1" presStyleIdx="0" presStyleCnt="4">
        <dgm:presLayoutVars>
          <dgm:bulletEnabled val="1"/>
        </dgm:presLayoutVars>
      </dgm:prSet>
      <dgm:spPr/>
    </dgm:pt>
    <dgm:pt modelId="{589744C4-015A-461B-9E14-EA0E0924D563}" type="pres">
      <dgm:prSet presAssocID="{D87DAB52-4BC7-44E9-B4C7-2E4458785EED}" presName="spaceBetweenRectangles" presStyleCnt="0"/>
      <dgm:spPr/>
    </dgm:pt>
    <dgm:pt modelId="{B8986215-FB1A-4493-9FCE-9A2C0EB05CCC}" type="pres">
      <dgm:prSet presAssocID="{7DA510A5-202E-4C4B-B490-16CDD4E369D7}" presName="parentLin" presStyleCnt="0"/>
      <dgm:spPr/>
    </dgm:pt>
    <dgm:pt modelId="{E67EA30C-4CD3-4290-AD31-68C56452B6D2}" type="pres">
      <dgm:prSet presAssocID="{7DA510A5-202E-4C4B-B490-16CDD4E369D7}" presName="parentLeftMargin" presStyleLbl="node1" presStyleIdx="0" presStyleCnt="4"/>
      <dgm:spPr/>
    </dgm:pt>
    <dgm:pt modelId="{893982FE-25A5-48E5-B726-E8F4C0FAA5CB}" type="pres">
      <dgm:prSet presAssocID="{7DA510A5-202E-4C4B-B490-16CDD4E369D7}" presName="parentText" presStyleLbl="node1" presStyleIdx="1" presStyleCnt="4">
        <dgm:presLayoutVars>
          <dgm:chMax val="0"/>
          <dgm:bulletEnabled val="1"/>
        </dgm:presLayoutVars>
      </dgm:prSet>
      <dgm:spPr/>
    </dgm:pt>
    <dgm:pt modelId="{0DC8C6B3-2344-4AE0-9DB0-D6BF5705FA89}" type="pres">
      <dgm:prSet presAssocID="{7DA510A5-202E-4C4B-B490-16CDD4E369D7}" presName="negativeSpace" presStyleCnt="0"/>
      <dgm:spPr/>
    </dgm:pt>
    <dgm:pt modelId="{57C3E260-42FA-4D6D-B535-5D981D88E120}" type="pres">
      <dgm:prSet presAssocID="{7DA510A5-202E-4C4B-B490-16CDD4E369D7}" presName="childText" presStyleLbl="conFgAcc1" presStyleIdx="1" presStyleCnt="4">
        <dgm:presLayoutVars>
          <dgm:bulletEnabled val="1"/>
        </dgm:presLayoutVars>
      </dgm:prSet>
      <dgm:spPr/>
    </dgm:pt>
    <dgm:pt modelId="{2390134C-0F9B-42E9-B179-52B548956B95}" type="pres">
      <dgm:prSet presAssocID="{59C75C27-495E-4654-8BEE-472F2A9AC12C}" presName="spaceBetweenRectangles" presStyleCnt="0"/>
      <dgm:spPr/>
    </dgm:pt>
    <dgm:pt modelId="{1A20A565-117F-45A1-A39C-7A02F0873F69}" type="pres">
      <dgm:prSet presAssocID="{B16694C4-468E-47DE-ACF4-15F00FFA7690}" presName="parentLin" presStyleCnt="0"/>
      <dgm:spPr/>
    </dgm:pt>
    <dgm:pt modelId="{A0FA58F8-69DD-4412-9C5F-3E9A8E80EF94}" type="pres">
      <dgm:prSet presAssocID="{B16694C4-468E-47DE-ACF4-15F00FFA7690}" presName="parentLeftMargin" presStyleLbl="node1" presStyleIdx="1" presStyleCnt="4"/>
      <dgm:spPr/>
    </dgm:pt>
    <dgm:pt modelId="{E41423E7-189B-490E-AEAC-4F2BBC15BDE6}" type="pres">
      <dgm:prSet presAssocID="{B16694C4-468E-47DE-ACF4-15F00FFA7690}" presName="parentText" presStyleLbl="node1" presStyleIdx="2" presStyleCnt="4">
        <dgm:presLayoutVars>
          <dgm:chMax val="0"/>
          <dgm:bulletEnabled val="1"/>
        </dgm:presLayoutVars>
      </dgm:prSet>
      <dgm:spPr/>
    </dgm:pt>
    <dgm:pt modelId="{565939D8-1B6C-4A5D-A323-847E4BD42380}" type="pres">
      <dgm:prSet presAssocID="{B16694C4-468E-47DE-ACF4-15F00FFA7690}" presName="negativeSpace" presStyleCnt="0"/>
      <dgm:spPr/>
    </dgm:pt>
    <dgm:pt modelId="{892513B8-B570-4B06-B956-86B71195A2DB}" type="pres">
      <dgm:prSet presAssocID="{B16694C4-468E-47DE-ACF4-15F00FFA7690}" presName="childText" presStyleLbl="conFgAcc1" presStyleIdx="2" presStyleCnt="4">
        <dgm:presLayoutVars>
          <dgm:bulletEnabled val="1"/>
        </dgm:presLayoutVars>
      </dgm:prSet>
      <dgm:spPr/>
    </dgm:pt>
    <dgm:pt modelId="{728B3CFA-6F3B-4150-A2D5-63C69C1CAF97}" type="pres">
      <dgm:prSet presAssocID="{1364B2D3-8F57-4D7C-8FAF-2F06F7B9ED4F}" presName="spaceBetweenRectangles" presStyleCnt="0"/>
      <dgm:spPr/>
    </dgm:pt>
    <dgm:pt modelId="{3DDC8257-7AC7-4CB0-B76B-8A30DBADBF9A}" type="pres">
      <dgm:prSet presAssocID="{772DE9F1-FDA5-4813-981E-6B9F0932E434}" presName="parentLin" presStyleCnt="0"/>
      <dgm:spPr/>
    </dgm:pt>
    <dgm:pt modelId="{EB383D14-62FC-41D3-B54D-92AA76CDF1DE}" type="pres">
      <dgm:prSet presAssocID="{772DE9F1-FDA5-4813-981E-6B9F0932E434}" presName="parentLeftMargin" presStyleLbl="node1" presStyleIdx="2" presStyleCnt="4"/>
      <dgm:spPr/>
    </dgm:pt>
    <dgm:pt modelId="{772D0F9C-CB01-4D96-B991-886E1996CCAA}" type="pres">
      <dgm:prSet presAssocID="{772DE9F1-FDA5-4813-981E-6B9F0932E434}" presName="parentText" presStyleLbl="node1" presStyleIdx="3" presStyleCnt="4">
        <dgm:presLayoutVars>
          <dgm:chMax val="0"/>
          <dgm:bulletEnabled val="1"/>
        </dgm:presLayoutVars>
      </dgm:prSet>
      <dgm:spPr/>
    </dgm:pt>
    <dgm:pt modelId="{8D91FFB3-9B8D-43E1-B55B-D979715C57C3}" type="pres">
      <dgm:prSet presAssocID="{772DE9F1-FDA5-4813-981E-6B9F0932E434}" presName="negativeSpace" presStyleCnt="0"/>
      <dgm:spPr/>
    </dgm:pt>
    <dgm:pt modelId="{8C25E7F3-37AB-4EE2-B1BE-AA13A552F6F0}" type="pres">
      <dgm:prSet presAssocID="{772DE9F1-FDA5-4813-981E-6B9F0932E434}" presName="childText" presStyleLbl="conFgAcc1" presStyleIdx="3" presStyleCnt="4">
        <dgm:presLayoutVars>
          <dgm:bulletEnabled val="1"/>
        </dgm:presLayoutVars>
      </dgm:prSet>
      <dgm:spPr/>
    </dgm:pt>
  </dgm:ptLst>
  <dgm:cxnLst>
    <dgm:cxn modelId="{0D549B16-A4D0-40E9-9EC3-EE9249374458}" type="presOf" srcId="{7DA510A5-202E-4C4B-B490-16CDD4E369D7}" destId="{893982FE-25A5-48E5-B726-E8F4C0FAA5CB}" srcOrd="1" destOrd="0" presId="urn:microsoft.com/office/officeart/2005/8/layout/list1"/>
    <dgm:cxn modelId="{51F0C020-39B2-45EC-8CDE-05F09ACF6726}" type="presOf" srcId="{B16694C4-468E-47DE-ACF4-15F00FFA7690}" destId="{A0FA58F8-69DD-4412-9C5F-3E9A8E80EF94}" srcOrd="0" destOrd="0" presId="urn:microsoft.com/office/officeart/2005/8/layout/list1"/>
    <dgm:cxn modelId="{0826F23C-5AB9-4F8D-862A-2ED347592681}" srcId="{DA290D64-B558-4047-9CC0-457DF5A23E7A}" destId="{232CB818-DA97-4D14-99EF-D77160172341}" srcOrd="0" destOrd="0" parTransId="{18E53B91-7A0B-4413-A757-B26C75831331}" sibTransId="{D87DAB52-4BC7-44E9-B4C7-2E4458785EED}"/>
    <dgm:cxn modelId="{AB807E67-5159-41BE-ABE1-27C8E54D4B88}" type="presOf" srcId="{7DA510A5-202E-4C4B-B490-16CDD4E369D7}" destId="{E67EA30C-4CD3-4290-AD31-68C56452B6D2}" srcOrd="0" destOrd="0" presId="urn:microsoft.com/office/officeart/2005/8/layout/list1"/>
    <dgm:cxn modelId="{54A40F55-F63D-4F16-94E1-BDAE09301AAA}" type="presOf" srcId="{772DE9F1-FDA5-4813-981E-6B9F0932E434}" destId="{EB383D14-62FC-41D3-B54D-92AA76CDF1DE}" srcOrd="0" destOrd="0" presId="urn:microsoft.com/office/officeart/2005/8/layout/list1"/>
    <dgm:cxn modelId="{FBB7DD57-2B4E-48DF-A71C-29DCDC19D88C}" srcId="{DA290D64-B558-4047-9CC0-457DF5A23E7A}" destId="{B16694C4-468E-47DE-ACF4-15F00FFA7690}" srcOrd="2" destOrd="0" parTransId="{CB236985-2704-43BD-B345-323F954AEDC3}" sibTransId="{1364B2D3-8F57-4D7C-8FAF-2F06F7B9ED4F}"/>
    <dgm:cxn modelId="{F45708B4-8573-4ED2-B8DC-6DC10242878C}" type="presOf" srcId="{772DE9F1-FDA5-4813-981E-6B9F0932E434}" destId="{772D0F9C-CB01-4D96-B991-886E1996CCAA}" srcOrd="1" destOrd="0" presId="urn:microsoft.com/office/officeart/2005/8/layout/list1"/>
    <dgm:cxn modelId="{BCDC49CD-8B3C-4D4E-8577-DD8E3E85C078}" srcId="{DA290D64-B558-4047-9CC0-457DF5A23E7A}" destId="{772DE9F1-FDA5-4813-981E-6B9F0932E434}" srcOrd="3" destOrd="0" parTransId="{E3ABE9AF-29AF-4DCA-87B8-D7434E1683FE}" sibTransId="{34D5F298-C4B0-4B53-A471-CB81A41894BB}"/>
    <dgm:cxn modelId="{976BDBD1-B811-4352-BEAF-A4B06502AC4C}" type="presOf" srcId="{DA290D64-B558-4047-9CC0-457DF5A23E7A}" destId="{2BDE33ED-D35B-4A28-8E76-40FA0A11E904}" srcOrd="0" destOrd="0" presId="urn:microsoft.com/office/officeart/2005/8/layout/list1"/>
    <dgm:cxn modelId="{2C0D42DB-F055-46B4-BBEF-F65B421F2F2A}" srcId="{DA290D64-B558-4047-9CC0-457DF5A23E7A}" destId="{7DA510A5-202E-4C4B-B490-16CDD4E369D7}" srcOrd="1" destOrd="0" parTransId="{61B6E125-BC08-4274-B108-5927841C2716}" sibTransId="{59C75C27-495E-4654-8BEE-472F2A9AC12C}"/>
    <dgm:cxn modelId="{76BA3FE2-C121-49F9-9FC2-7DB46C5A5597}" type="presOf" srcId="{232CB818-DA97-4D14-99EF-D77160172341}" destId="{F05081B4-0A1D-4FF6-850B-0B2912C2F812}" srcOrd="0" destOrd="0" presId="urn:microsoft.com/office/officeart/2005/8/layout/list1"/>
    <dgm:cxn modelId="{6F1EE9F0-7148-4435-B591-CC174646AE5C}" type="presOf" srcId="{B16694C4-468E-47DE-ACF4-15F00FFA7690}" destId="{E41423E7-189B-490E-AEAC-4F2BBC15BDE6}" srcOrd="1" destOrd="0" presId="urn:microsoft.com/office/officeart/2005/8/layout/list1"/>
    <dgm:cxn modelId="{0862A4F4-3C7E-4891-8BD7-BE87C525C8F5}" type="presOf" srcId="{232CB818-DA97-4D14-99EF-D77160172341}" destId="{490F5472-2316-48CD-BAF7-5409BC083A3B}" srcOrd="1" destOrd="0" presId="urn:microsoft.com/office/officeart/2005/8/layout/list1"/>
    <dgm:cxn modelId="{D963CCB9-A5A4-414C-AACD-EAEAB7568FA1}" type="presParOf" srcId="{2BDE33ED-D35B-4A28-8E76-40FA0A11E904}" destId="{D9F707A9-C9B2-441D-916F-A970C8723DE3}" srcOrd="0" destOrd="0" presId="urn:microsoft.com/office/officeart/2005/8/layout/list1"/>
    <dgm:cxn modelId="{B4E86C77-0795-4387-99C2-C58841A90014}" type="presParOf" srcId="{D9F707A9-C9B2-441D-916F-A970C8723DE3}" destId="{F05081B4-0A1D-4FF6-850B-0B2912C2F812}" srcOrd="0" destOrd="0" presId="urn:microsoft.com/office/officeart/2005/8/layout/list1"/>
    <dgm:cxn modelId="{628A09E9-9916-416F-98E0-3D4AFF9582C2}" type="presParOf" srcId="{D9F707A9-C9B2-441D-916F-A970C8723DE3}" destId="{490F5472-2316-48CD-BAF7-5409BC083A3B}" srcOrd="1" destOrd="0" presId="urn:microsoft.com/office/officeart/2005/8/layout/list1"/>
    <dgm:cxn modelId="{F4F9AB42-A573-4F9A-8F0D-C7E8475BB6B1}" type="presParOf" srcId="{2BDE33ED-D35B-4A28-8E76-40FA0A11E904}" destId="{F91EF27A-B65F-4ECA-B5FE-9C13A245DF1C}" srcOrd="1" destOrd="0" presId="urn:microsoft.com/office/officeart/2005/8/layout/list1"/>
    <dgm:cxn modelId="{CA5E2542-B7CD-41F5-80C6-7067CC1D7C1A}" type="presParOf" srcId="{2BDE33ED-D35B-4A28-8E76-40FA0A11E904}" destId="{42C2E12D-5C2D-4556-A577-CD7A529CAE23}" srcOrd="2" destOrd="0" presId="urn:microsoft.com/office/officeart/2005/8/layout/list1"/>
    <dgm:cxn modelId="{76203BFE-CA98-4B58-AEC8-54A61FE10D96}" type="presParOf" srcId="{2BDE33ED-D35B-4A28-8E76-40FA0A11E904}" destId="{589744C4-015A-461B-9E14-EA0E0924D563}" srcOrd="3" destOrd="0" presId="urn:microsoft.com/office/officeart/2005/8/layout/list1"/>
    <dgm:cxn modelId="{62B0C65C-CCD3-4C4C-AB2B-E4CBD3D450F4}" type="presParOf" srcId="{2BDE33ED-D35B-4A28-8E76-40FA0A11E904}" destId="{B8986215-FB1A-4493-9FCE-9A2C0EB05CCC}" srcOrd="4" destOrd="0" presId="urn:microsoft.com/office/officeart/2005/8/layout/list1"/>
    <dgm:cxn modelId="{BB2DEC6C-067F-4CC7-A9F5-86960155B7E8}" type="presParOf" srcId="{B8986215-FB1A-4493-9FCE-9A2C0EB05CCC}" destId="{E67EA30C-4CD3-4290-AD31-68C56452B6D2}" srcOrd="0" destOrd="0" presId="urn:microsoft.com/office/officeart/2005/8/layout/list1"/>
    <dgm:cxn modelId="{9AC1BFA4-2293-49B9-B8F7-5806B3A594AF}" type="presParOf" srcId="{B8986215-FB1A-4493-9FCE-9A2C0EB05CCC}" destId="{893982FE-25A5-48E5-B726-E8F4C0FAA5CB}" srcOrd="1" destOrd="0" presId="urn:microsoft.com/office/officeart/2005/8/layout/list1"/>
    <dgm:cxn modelId="{50977CEC-2EC4-4071-B927-8BCFE4AA5D66}" type="presParOf" srcId="{2BDE33ED-D35B-4A28-8E76-40FA0A11E904}" destId="{0DC8C6B3-2344-4AE0-9DB0-D6BF5705FA89}" srcOrd="5" destOrd="0" presId="urn:microsoft.com/office/officeart/2005/8/layout/list1"/>
    <dgm:cxn modelId="{832F30EA-B5C4-430B-8AA2-DA2D1CA3030F}" type="presParOf" srcId="{2BDE33ED-D35B-4A28-8E76-40FA0A11E904}" destId="{57C3E260-42FA-4D6D-B535-5D981D88E120}" srcOrd="6" destOrd="0" presId="urn:microsoft.com/office/officeart/2005/8/layout/list1"/>
    <dgm:cxn modelId="{4CACBBB4-855D-4F5E-B3B5-539B3694D4AD}" type="presParOf" srcId="{2BDE33ED-D35B-4A28-8E76-40FA0A11E904}" destId="{2390134C-0F9B-42E9-B179-52B548956B95}" srcOrd="7" destOrd="0" presId="urn:microsoft.com/office/officeart/2005/8/layout/list1"/>
    <dgm:cxn modelId="{08BC49E1-8286-4B19-9FC9-DD48451ED9A9}" type="presParOf" srcId="{2BDE33ED-D35B-4A28-8E76-40FA0A11E904}" destId="{1A20A565-117F-45A1-A39C-7A02F0873F69}" srcOrd="8" destOrd="0" presId="urn:microsoft.com/office/officeart/2005/8/layout/list1"/>
    <dgm:cxn modelId="{B37139B6-16C7-4E05-9233-D179F8ABDE47}" type="presParOf" srcId="{1A20A565-117F-45A1-A39C-7A02F0873F69}" destId="{A0FA58F8-69DD-4412-9C5F-3E9A8E80EF94}" srcOrd="0" destOrd="0" presId="urn:microsoft.com/office/officeart/2005/8/layout/list1"/>
    <dgm:cxn modelId="{52433518-14CD-4337-A70F-C6275A65B0B1}" type="presParOf" srcId="{1A20A565-117F-45A1-A39C-7A02F0873F69}" destId="{E41423E7-189B-490E-AEAC-4F2BBC15BDE6}" srcOrd="1" destOrd="0" presId="urn:microsoft.com/office/officeart/2005/8/layout/list1"/>
    <dgm:cxn modelId="{A5D2E2BF-3AD2-413D-94DF-1DAFB3ECF456}" type="presParOf" srcId="{2BDE33ED-D35B-4A28-8E76-40FA0A11E904}" destId="{565939D8-1B6C-4A5D-A323-847E4BD42380}" srcOrd="9" destOrd="0" presId="urn:microsoft.com/office/officeart/2005/8/layout/list1"/>
    <dgm:cxn modelId="{6D5A5BE9-205E-4909-B6E6-665AE38E0055}" type="presParOf" srcId="{2BDE33ED-D35B-4A28-8E76-40FA0A11E904}" destId="{892513B8-B570-4B06-B956-86B71195A2DB}" srcOrd="10" destOrd="0" presId="urn:microsoft.com/office/officeart/2005/8/layout/list1"/>
    <dgm:cxn modelId="{21070583-CF34-4267-B9BD-A4737B9C6506}" type="presParOf" srcId="{2BDE33ED-D35B-4A28-8E76-40FA0A11E904}" destId="{728B3CFA-6F3B-4150-A2D5-63C69C1CAF97}" srcOrd="11" destOrd="0" presId="urn:microsoft.com/office/officeart/2005/8/layout/list1"/>
    <dgm:cxn modelId="{7D6E25DA-3D0A-4414-8D71-E5885CEA4064}" type="presParOf" srcId="{2BDE33ED-D35B-4A28-8E76-40FA0A11E904}" destId="{3DDC8257-7AC7-4CB0-B76B-8A30DBADBF9A}" srcOrd="12" destOrd="0" presId="urn:microsoft.com/office/officeart/2005/8/layout/list1"/>
    <dgm:cxn modelId="{2DA0CE0E-217C-442E-A99A-CB29034F1F27}" type="presParOf" srcId="{3DDC8257-7AC7-4CB0-B76B-8A30DBADBF9A}" destId="{EB383D14-62FC-41D3-B54D-92AA76CDF1DE}" srcOrd="0" destOrd="0" presId="urn:microsoft.com/office/officeart/2005/8/layout/list1"/>
    <dgm:cxn modelId="{CC41F8BE-27C2-42CC-91E5-DAF1CC0801F7}" type="presParOf" srcId="{3DDC8257-7AC7-4CB0-B76B-8A30DBADBF9A}" destId="{772D0F9C-CB01-4D96-B991-886E1996CCAA}" srcOrd="1" destOrd="0" presId="urn:microsoft.com/office/officeart/2005/8/layout/list1"/>
    <dgm:cxn modelId="{4585A48E-43C1-4F8D-82C7-BFA053411644}" type="presParOf" srcId="{2BDE33ED-D35B-4A28-8E76-40FA0A11E904}" destId="{8D91FFB3-9B8D-43E1-B55B-D979715C57C3}" srcOrd="13" destOrd="0" presId="urn:microsoft.com/office/officeart/2005/8/layout/list1"/>
    <dgm:cxn modelId="{66A362F7-862A-4467-A5BD-8B40C7DD2628}" type="presParOf" srcId="{2BDE33ED-D35B-4A28-8E76-40FA0A11E904}" destId="{8C25E7F3-37AB-4EE2-B1BE-AA13A552F6F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8D0906-119D-4003-AD0D-12F221CA3CFB}" type="doc">
      <dgm:prSet loTypeId="urn:microsoft.com/office/officeart/2005/8/layout/hProcess9" loCatId="process" qsTypeId="urn:microsoft.com/office/officeart/2005/8/quickstyle/simple1" qsCatId="simple" csTypeId="urn:microsoft.com/office/officeart/2005/8/colors/accent1_2" csCatId="accent1" phldr="1"/>
      <dgm:spPr/>
    </dgm:pt>
    <dgm:pt modelId="{4D3198CC-0728-471E-BF15-E7917CFED802}">
      <dgm:prSet phldrT="[Testo]" custT="1"/>
      <dgm:spPr>
        <a:solidFill>
          <a:schemeClr val="bg1"/>
        </a:solidFill>
        <a:ln>
          <a:solidFill>
            <a:schemeClr val="tx1">
              <a:alpha val="99000"/>
            </a:schemeClr>
          </a:solidFill>
        </a:ln>
      </dgm:spPr>
      <dgm:t>
        <a:bodyPr/>
        <a:lstStyle/>
        <a:p>
          <a:r>
            <a:rPr lang="it-IT" sz="1800" dirty="0">
              <a:solidFill>
                <a:schemeClr val="tx1"/>
              </a:solidFill>
            </a:rPr>
            <a:t>L’ analisi e le riflessioni sul proprio percorso formativo a partire dal </a:t>
          </a:r>
          <a:r>
            <a:rPr lang="it-IT" sz="2000" b="1" dirty="0">
              <a:solidFill>
                <a:srgbClr val="0000CC"/>
              </a:solidFill>
            </a:rPr>
            <a:t>bilancio di competenze</a:t>
          </a:r>
          <a:endParaRPr lang="it-IT" sz="1800" b="1" dirty="0">
            <a:solidFill>
              <a:srgbClr val="0000CC"/>
            </a:solidFill>
          </a:endParaRPr>
        </a:p>
      </dgm:t>
    </dgm:pt>
    <dgm:pt modelId="{F7928202-7A1C-420E-9036-A12480CAFA3A}" type="parTrans" cxnId="{49F36C09-0134-41C7-A4D3-387DB2C9494E}">
      <dgm:prSet/>
      <dgm:spPr/>
      <dgm:t>
        <a:bodyPr/>
        <a:lstStyle/>
        <a:p>
          <a:endParaRPr lang="it-IT"/>
        </a:p>
      </dgm:t>
    </dgm:pt>
    <dgm:pt modelId="{915BAAD7-84BA-41BE-96E2-20A0A6E966F5}" type="sibTrans" cxnId="{49F36C09-0134-41C7-A4D3-387DB2C9494E}">
      <dgm:prSet/>
      <dgm:spPr/>
      <dgm:t>
        <a:bodyPr/>
        <a:lstStyle/>
        <a:p>
          <a:endParaRPr lang="it-IT"/>
        </a:p>
      </dgm:t>
    </dgm:pt>
    <dgm:pt modelId="{89D93D16-64A7-4F41-B8E6-486862FF9C99}">
      <dgm:prSet phldrT="[Testo]" custT="1"/>
      <dgm:spPr>
        <a:solidFill>
          <a:schemeClr val="bg1"/>
        </a:solidFill>
        <a:ln>
          <a:solidFill>
            <a:srgbClr val="002060"/>
          </a:solidFill>
        </a:ln>
      </dgm:spPr>
      <dgm:t>
        <a:bodyPr/>
        <a:lstStyle/>
        <a:p>
          <a:r>
            <a:rPr lang="it-IT" sz="1800" dirty="0">
              <a:solidFill>
                <a:schemeClr val="tx1"/>
              </a:solidFill>
            </a:rPr>
            <a:t>La compilazione di </a:t>
          </a:r>
          <a:r>
            <a:rPr lang="it-IT" sz="2000" b="1" dirty="0">
              <a:solidFill>
                <a:srgbClr val="0000CC"/>
              </a:solidFill>
            </a:rPr>
            <a:t>questionari per il monitoraggio </a:t>
          </a:r>
          <a:r>
            <a:rPr lang="it-IT" sz="1800" dirty="0">
              <a:solidFill>
                <a:schemeClr val="tx1"/>
              </a:solidFill>
            </a:rPr>
            <a:t>delle diverse fasi del percorso formativo</a:t>
          </a:r>
        </a:p>
      </dgm:t>
    </dgm:pt>
    <dgm:pt modelId="{8E7B5D42-4575-4B60-80D7-BEE0E755BB78}" type="parTrans" cxnId="{1D6927AC-BE7F-4B8A-B1F5-1A3455D2FAE2}">
      <dgm:prSet/>
      <dgm:spPr/>
      <dgm:t>
        <a:bodyPr/>
        <a:lstStyle/>
        <a:p>
          <a:endParaRPr lang="it-IT"/>
        </a:p>
      </dgm:t>
    </dgm:pt>
    <dgm:pt modelId="{B9BAC471-38D1-4B03-87D4-CFBA5DAAEBC4}" type="sibTrans" cxnId="{1D6927AC-BE7F-4B8A-B1F5-1A3455D2FAE2}">
      <dgm:prSet/>
      <dgm:spPr/>
      <dgm:t>
        <a:bodyPr/>
        <a:lstStyle/>
        <a:p>
          <a:endParaRPr lang="it-IT"/>
        </a:p>
      </dgm:t>
    </dgm:pt>
    <dgm:pt modelId="{CA0583D3-CE05-4708-8724-5018D59359A1}">
      <dgm:prSet phldrT="[Testo]" custT="1"/>
      <dgm:spPr>
        <a:solidFill>
          <a:schemeClr val="bg1"/>
        </a:solidFill>
        <a:ln>
          <a:solidFill>
            <a:srgbClr val="0000CC"/>
          </a:solidFill>
        </a:ln>
      </dgm:spPr>
      <dgm:t>
        <a:bodyPr/>
        <a:lstStyle/>
        <a:p>
          <a:pPr>
            <a:lnSpc>
              <a:spcPct val="100000"/>
            </a:lnSpc>
            <a:spcAft>
              <a:spcPts val="0"/>
            </a:spcAft>
          </a:pPr>
          <a:r>
            <a:rPr lang="it-IT" sz="1800" dirty="0">
              <a:solidFill>
                <a:schemeClr val="tx1"/>
              </a:solidFill>
            </a:rPr>
            <a:t>L’elaborazione di un proprio </a:t>
          </a:r>
          <a:r>
            <a:rPr lang="it-IT" sz="2000" b="1" dirty="0">
              <a:solidFill>
                <a:srgbClr val="0000CC"/>
              </a:solidFill>
            </a:rPr>
            <a:t>portfolio professionale </a:t>
          </a:r>
          <a:r>
            <a:rPr lang="it-IT" sz="1800" dirty="0">
              <a:solidFill>
                <a:schemeClr val="tx1"/>
              </a:solidFill>
            </a:rPr>
            <a:t>che documenta la progettazione,</a:t>
          </a:r>
        </a:p>
        <a:p>
          <a:pPr>
            <a:lnSpc>
              <a:spcPct val="100000"/>
            </a:lnSpc>
            <a:spcAft>
              <a:spcPts val="0"/>
            </a:spcAft>
          </a:pPr>
          <a:r>
            <a:rPr lang="it-IT" sz="1800" dirty="0">
              <a:solidFill>
                <a:schemeClr val="tx1"/>
              </a:solidFill>
            </a:rPr>
            <a:t>realizzazione e valutazione delle attività didattiche</a:t>
          </a:r>
        </a:p>
      </dgm:t>
    </dgm:pt>
    <dgm:pt modelId="{C0CB2B06-D10E-498B-8AE9-582A24802685}" type="parTrans" cxnId="{4485F3EE-AD4B-4671-BAA5-19A9D4A5508C}">
      <dgm:prSet/>
      <dgm:spPr/>
      <dgm:t>
        <a:bodyPr/>
        <a:lstStyle/>
        <a:p>
          <a:endParaRPr lang="it-IT"/>
        </a:p>
      </dgm:t>
    </dgm:pt>
    <dgm:pt modelId="{98D6EAC3-FB97-4993-92F3-9292723653EB}" type="sibTrans" cxnId="{4485F3EE-AD4B-4671-BAA5-19A9D4A5508C}">
      <dgm:prSet/>
      <dgm:spPr/>
      <dgm:t>
        <a:bodyPr/>
        <a:lstStyle/>
        <a:p>
          <a:endParaRPr lang="it-IT"/>
        </a:p>
      </dgm:t>
    </dgm:pt>
    <dgm:pt modelId="{EC516A2E-9933-402B-8707-9F110118C296}">
      <dgm:prSet custT="1"/>
      <dgm:spPr>
        <a:solidFill>
          <a:schemeClr val="bg1"/>
        </a:solidFill>
        <a:ln>
          <a:solidFill>
            <a:srgbClr val="002060"/>
          </a:solidFill>
        </a:ln>
      </dgm:spPr>
      <dgm:t>
        <a:bodyPr/>
        <a:lstStyle/>
        <a:p>
          <a:pPr>
            <a:buClrTx/>
            <a:buSzTx/>
            <a:buFontTx/>
            <a:buNone/>
          </a:pPr>
          <a:r>
            <a:rPr lang="it-IT" sz="1800" dirty="0">
              <a:solidFill>
                <a:schemeClr val="tx1"/>
              </a:solidFill>
            </a:rPr>
            <a:t>La </a:t>
          </a:r>
          <a:r>
            <a:rPr lang="it-IT" sz="2000" b="1" dirty="0">
              <a:solidFill>
                <a:srgbClr val="0000CC"/>
              </a:solidFill>
            </a:rPr>
            <a:t>libera ricerca di materiali di studio, risorse didattiche</a:t>
          </a:r>
          <a:r>
            <a:rPr lang="it-IT" sz="1800" dirty="0">
              <a:solidFill>
                <a:schemeClr val="tx1"/>
              </a:solidFill>
            </a:rPr>
            <a:t>, siti dedicati, messi a disposizione durante il percorso formativo.</a:t>
          </a:r>
        </a:p>
      </dgm:t>
    </dgm:pt>
    <dgm:pt modelId="{AA59549B-9F3A-49C1-A8C9-54EE12AC425C}" type="parTrans" cxnId="{9E9A2C49-28A4-4837-8A38-5727D122FDEA}">
      <dgm:prSet/>
      <dgm:spPr/>
      <dgm:t>
        <a:bodyPr/>
        <a:lstStyle/>
        <a:p>
          <a:endParaRPr lang="it-IT"/>
        </a:p>
      </dgm:t>
    </dgm:pt>
    <dgm:pt modelId="{E63480C9-7D93-4D14-A6A0-3F3DF3121F37}" type="sibTrans" cxnId="{9E9A2C49-28A4-4837-8A38-5727D122FDEA}">
      <dgm:prSet/>
      <dgm:spPr/>
      <dgm:t>
        <a:bodyPr/>
        <a:lstStyle/>
        <a:p>
          <a:endParaRPr lang="it-IT"/>
        </a:p>
      </dgm:t>
    </dgm:pt>
    <dgm:pt modelId="{1B0EE306-7274-4DE0-BB21-3EF3907D4A38}" type="pres">
      <dgm:prSet presAssocID="{3B8D0906-119D-4003-AD0D-12F221CA3CFB}" presName="CompostProcess" presStyleCnt="0">
        <dgm:presLayoutVars>
          <dgm:dir/>
          <dgm:resizeHandles val="exact"/>
        </dgm:presLayoutVars>
      </dgm:prSet>
      <dgm:spPr/>
    </dgm:pt>
    <dgm:pt modelId="{CDAC2018-8D9B-476F-925B-3BF43F36F219}" type="pres">
      <dgm:prSet presAssocID="{3B8D0906-119D-4003-AD0D-12F221CA3CFB}" presName="arrow" presStyleLbl="bgShp" presStyleIdx="0" presStyleCnt="1" custLinFactNeighborY="-361"/>
      <dgm:spPr/>
    </dgm:pt>
    <dgm:pt modelId="{DC318892-F503-4BBD-A08C-5EBA226D9104}" type="pres">
      <dgm:prSet presAssocID="{3B8D0906-119D-4003-AD0D-12F221CA3CFB}" presName="linearProcess" presStyleCnt="0"/>
      <dgm:spPr/>
    </dgm:pt>
    <dgm:pt modelId="{B9576D66-8509-44ED-A902-95E9794D0934}" type="pres">
      <dgm:prSet presAssocID="{4D3198CC-0728-471E-BF15-E7917CFED802}" presName="textNode" presStyleLbl="node1" presStyleIdx="0" presStyleCnt="4" custScaleY="111113">
        <dgm:presLayoutVars>
          <dgm:bulletEnabled val="1"/>
        </dgm:presLayoutVars>
      </dgm:prSet>
      <dgm:spPr/>
    </dgm:pt>
    <dgm:pt modelId="{EE3D97C6-3D3D-4861-B618-FA9145D57532}" type="pres">
      <dgm:prSet presAssocID="{915BAAD7-84BA-41BE-96E2-20A0A6E966F5}" presName="sibTrans" presStyleCnt="0"/>
      <dgm:spPr/>
    </dgm:pt>
    <dgm:pt modelId="{704EF1BD-FDD3-4982-9C88-EEFBB153FC5B}" type="pres">
      <dgm:prSet presAssocID="{CA0583D3-CE05-4708-8724-5018D59359A1}" presName="textNode" presStyleLbl="node1" presStyleIdx="1" presStyleCnt="4" custScaleX="108452" custScaleY="112977" custLinFactNeighborX="-816" custLinFactNeighborY="543">
        <dgm:presLayoutVars>
          <dgm:bulletEnabled val="1"/>
        </dgm:presLayoutVars>
      </dgm:prSet>
      <dgm:spPr/>
    </dgm:pt>
    <dgm:pt modelId="{DEF417F3-ECA0-4841-AA01-EB7C844E9F02}" type="pres">
      <dgm:prSet presAssocID="{98D6EAC3-FB97-4993-92F3-9292723653EB}" presName="sibTrans" presStyleCnt="0"/>
      <dgm:spPr/>
    </dgm:pt>
    <dgm:pt modelId="{F40904E7-3A69-4205-8914-067CC5F4EE3F}" type="pres">
      <dgm:prSet presAssocID="{89D93D16-64A7-4F41-B8E6-486862FF9C99}" presName="textNode" presStyleLbl="node1" presStyleIdx="2" presStyleCnt="4">
        <dgm:presLayoutVars>
          <dgm:bulletEnabled val="1"/>
        </dgm:presLayoutVars>
      </dgm:prSet>
      <dgm:spPr/>
    </dgm:pt>
    <dgm:pt modelId="{4362055D-96A9-4396-A5FE-DB3D8CFC6741}" type="pres">
      <dgm:prSet presAssocID="{B9BAC471-38D1-4B03-87D4-CFBA5DAAEBC4}" presName="sibTrans" presStyleCnt="0"/>
      <dgm:spPr/>
    </dgm:pt>
    <dgm:pt modelId="{CCCF6F90-98F8-4F72-8D3F-372B871D98A8}" type="pres">
      <dgm:prSet presAssocID="{EC516A2E-9933-402B-8707-9F110118C296}" presName="textNode" presStyleLbl="node1" presStyleIdx="3" presStyleCnt="4">
        <dgm:presLayoutVars>
          <dgm:bulletEnabled val="1"/>
        </dgm:presLayoutVars>
      </dgm:prSet>
      <dgm:spPr/>
    </dgm:pt>
  </dgm:ptLst>
  <dgm:cxnLst>
    <dgm:cxn modelId="{6FEC6007-05BE-4179-8D6C-2EAB81B73412}" type="presOf" srcId="{EC516A2E-9933-402B-8707-9F110118C296}" destId="{CCCF6F90-98F8-4F72-8D3F-372B871D98A8}" srcOrd="0" destOrd="0" presId="urn:microsoft.com/office/officeart/2005/8/layout/hProcess9"/>
    <dgm:cxn modelId="{49F36C09-0134-41C7-A4D3-387DB2C9494E}" srcId="{3B8D0906-119D-4003-AD0D-12F221CA3CFB}" destId="{4D3198CC-0728-471E-BF15-E7917CFED802}" srcOrd="0" destOrd="0" parTransId="{F7928202-7A1C-420E-9036-A12480CAFA3A}" sibTransId="{915BAAD7-84BA-41BE-96E2-20A0A6E966F5}"/>
    <dgm:cxn modelId="{1B97420F-11A6-4168-BB2B-99FA4EB8F555}" type="presOf" srcId="{3B8D0906-119D-4003-AD0D-12F221CA3CFB}" destId="{1B0EE306-7274-4DE0-BB21-3EF3907D4A38}" srcOrd="0" destOrd="0" presId="urn:microsoft.com/office/officeart/2005/8/layout/hProcess9"/>
    <dgm:cxn modelId="{37B86E1C-675B-4F12-8104-5DDB5FD2091C}" type="presOf" srcId="{4D3198CC-0728-471E-BF15-E7917CFED802}" destId="{B9576D66-8509-44ED-A902-95E9794D0934}" srcOrd="0" destOrd="0" presId="urn:microsoft.com/office/officeart/2005/8/layout/hProcess9"/>
    <dgm:cxn modelId="{9E9A2C49-28A4-4837-8A38-5727D122FDEA}" srcId="{3B8D0906-119D-4003-AD0D-12F221CA3CFB}" destId="{EC516A2E-9933-402B-8707-9F110118C296}" srcOrd="3" destOrd="0" parTransId="{AA59549B-9F3A-49C1-A8C9-54EE12AC425C}" sibTransId="{E63480C9-7D93-4D14-A6A0-3F3DF3121F37}"/>
    <dgm:cxn modelId="{10043E4B-E8AD-4819-AD4A-9C6C2D3B699F}" type="presOf" srcId="{89D93D16-64A7-4F41-B8E6-486862FF9C99}" destId="{F40904E7-3A69-4205-8914-067CC5F4EE3F}" srcOrd="0" destOrd="0" presId="urn:microsoft.com/office/officeart/2005/8/layout/hProcess9"/>
    <dgm:cxn modelId="{1D6927AC-BE7F-4B8A-B1F5-1A3455D2FAE2}" srcId="{3B8D0906-119D-4003-AD0D-12F221CA3CFB}" destId="{89D93D16-64A7-4F41-B8E6-486862FF9C99}" srcOrd="2" destOrd="0" parTransId="{8E7B5D42-4575-4B60-80D7-BEE0E755BB78}" sibTransId="{B9BAC471-38D1-4B03-87D4-CFBA5DAAEBC4}"/>
    <dgm:cxn modelId="{4485F3EE-AD4B-4671-BAA5-19A9D4A5508C}" srcId="{3B8D0906-119D-4003-AD0D-12F221CA3CFB}" destId="{CA0583D3-CE05-4708-8724-5018D59359A1}" srcOrd="1" destOrd="0" parTransId="{C0CB2B06-D10E-498B-8AE9-582A24802685}" sibTransId="{98D6EAC3-FB97-4993-92F3-9292723653EB}"/>
    <dgm:cxn modelId="{B5E33AF7-4C9B-4176-854A-43E1CCD806FB}" type="presOf" srcId="{CA0583D3-CE05-4708-8724-5018D59359A1}" destId="{704EF1BD-FDD3-4982-9C88-EEFBB153FC5B}" srcOrd="0" destOrd="0" presId="urn:microsoft.com/office/officeart/2005/8/layout/hProcess9"/>
    <dgm:cxn modelId="{6F0FD74C-6959-473E-BF68-4F013E540651}" type="presParOf" srcId="{1B0EE306-7274-4DE0-BB21-3EF3907D4A38}" destId="{CDAC2018-8D9B-476F-925B-3BF43F36F219}" srcOrd="0" destOrd="0" presId="urn:microsoft.com/office/officeart/2005/8/layout/hProcess9"/>
    <dgm:cxn modelId="{2C7BA1C0-4A79-4320-B28F-0DF548FA0CBC}" type="presParOf" srcId="{1B0EE306-7274-4DE0-BB21-3EF3907D4A38}" destId="{DC318892-F503-4BBD-A08C-5EBA226D9104}" srcOrd="1" destOrd="0" presId="urn:microsoft.com/office/officeart/2005/8/layout/hProcess9"/>
    <dgm:cxn modelId="{376A1CD5-210A-4B6C-83C4-286AD8C61F0E}" type="presParOf" srcId="{DC318892-F503-4BBD-A08C-5EBA226D9104}" destId="{B9576D66-8509-44ED-A902-95E9794D0934}" srcOrd="0" destOrd="0" presId="urn:microsoft.com/office/officeart/2005/8/layout/hProcess9"/>
    <dgm:cxn modelId="{34E4C166-425B-4BD6-895B-FCFDD381A553}" type="presParOf" srcId="{DC318892-F503-4BBD-A08C-5EBA226D9104}" destId="{EE3D97C6-3D3D-4861-B618-FA9145D57532}" srcOrd="1" destOrd="0" presId="urn:microsoft.com/office/officeart/2005/8/layout/hProcess9"/>
    <dgm:cxn modelId="{556DFFDD-DC63-4A1E-86EF-EEFDD7F85EAD}" type="presParOf" srcId="{DC318892-F503-4BBD-A08C-5EBA226D9104}" destId="{704EF1BD-FDD3-4982-9C88-EEFBB153FC5B}" srcOrd="2" destOrd="0" presId="urn:microsoft.com/office/officeart/2005/8/layout/hProcess9"/>
    <dgm:cxn modelId="{3AF74AA3-C6ED-4D70-ADAE-9987E4E0391A}" type="presParOf" srcId="{DC318892-F503-4BBD-A08C-5EBA226D9104}" destId="{DEF417F3-ECA0-4841-AA01-EB7C844E9F02}" srcOrd="3" destOrd="0" presId="urn:microsoft.com/office/officeart/2005/8/layout/hProcess9"/>
    <dgm:cxn modelId="{FDB3A180-3011-4DF9-A693-A5B290780BC5}" type="presParOf" srcId="{DC318892-F503-4BBD-A08C-5EBA226D9104}" destId="{F40904E7-3A69-4205-8914-067CC5F4EE3F}" srcOrd="4" destOrd="0" presId="urn:microsoft.com/office/officeart/2005/8/layout/hProcess9"/>
    <dgm:cxn modelId="{24FB8EEF-FDDB-44E8-8888-1B8035072010}" type="presParOf" srcId="{DC318892-F503-4BBD-A08C-5EBA226D9104}" destId="{4362055D-96A9-4396-A5FE-DB3D8CFC6741}" srcOrd="5" destOrd="0" presId="urn:microsoft.com/office/officeart/2005/8/layout/hProcess9"/>
    <dgm:cxn modelId="{9768E4F6-A03D-431D-A3CB-D2A132E79D41}" type="presParOf" srcId="{DC318892-F503-4BBD-A08C-5EBA226D9104}" destId="{CCCF6F90-98F8-4F72-8D3F-372B871D98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95C4FF-A102-49DF-AD7F-E4B7EF6E61E7}" type="doc">
      <dgm:prSet loTypeId="urn:microsoft.com/office/officeart/2005/8/layout/pyramid2" loCatId="pyramid" qsTypeId="urn:microsoft.com/office/officeart/2005/8/quickstyle/simple1" qsCatId="simple" csTypeId="urn:microsoft.com/office/officeart/2005/8/colors/accent1_2" csCatId="accent1" phldr="1"/>
      <dgm:spPr/>
    </dgm:pt>
    <dgm:pt modelId="{3E1D7667-B3B0-4B52-8053-E64ECF35B0F8}">
      <dgm:prSet phldrT="[Testo]"/>
      <dgm:spPr/>
      <dgm:t>
        <a:bodyPr/>
        <a:lstStyle/>
        <a:p>
          <a:r>
            <a:rPr lang="it-IT" b="1" dirty="0">
              <a:solidFill>
                <a:schemeClr val="tx1"/>
              </a:solidFill>
            </a:rPr>
            <a:t>Gruppo </a:t>
          </a:r>
        </a:p>
        <a:p>
          <a:r>
            <a:rPr lang="it-IT" b="1" dirty="0">
              <a:solidFill>
                <a:schemeClr val="tx1"/>
              </a:solidFill>
            </a:rPr>
            <a:t>di coordinamento MIM</a:t>
          </a:r>
          <a:endParaRPr lang="it-IT" dirty="0"/>
        </a:p>
      </dgm:t>
    </dgm:pt>
    <dgm:pt modelId="{ECCE2D55-0A21-47AB-A79D-FD3BC6B8A640}" type="parTrans" cxnId="{7814CE1A-A73E-499E-A8F3-6B9F62FC9478}">
      <dgm:prSet/>
      <dgm:spPr/>
      <dgm:t>
        <a:bodyPr/>
        <a:lstStyle/>
        <a:p>
          <a:endParaRPr lang="it-IT"/>
        </a:p>
      </dgm:t>
    </dgm:pt>
    <dgm:pt modelId="{51070B82-31B3-411F-BC9C-AF999271A952}" type="sibTrans" cxnId="{7814CE1A-A73E-499E-A8F3-6B9F62FC9478}">
      <dgm:prSet/>
      <dgm:spPr/>
      <dgm:t>
        <a:bodyPr/>
        <a:lstStyle/>
        <a:p>
          <a:endParaRPr lang="it-IT"/>
        </a:p>
      </dgm:t>
    </dgm:pt>
    <dgm:pt modelId="{9B3DE740-3048-42DE-9223-E8F5AAF81428}">
      <dgm:prSet phldrT="[Testo]"/>
      <dgm:spPr/>
      <dgm:t>
        <a:bodyPr/>
        <a:lstStyle/>
        <a:p>
          <a:r>
            <a:rPr lang="it-IT" b="1" dirty="0">
              <a:solidFill>
                <a:schemeClr val="tx1"/>
              </a:solidFill>
            </a:rPr>
            <a:t>USR</a:t>
          </a:r>
        </a:p>
        <a:p>
          <a:r>
            <a:rPr lang="it-IT" b="1" dirty="0">
              <a:solidFill>
                <a:schemeClr val="tx1"/>
              </a:solidFill>
            </a:rPr>
            <a:t>Scuola Polo Regionale</a:t>
          </a:r>
          <a:endParaRPr lang="it-IT" dirty="0"/>
        </a:p>
      </dgm:t>
    </dgm:pt>
    <dgm:pt modelId="{4F36AE68-764D-43FF-959D-C67AD9935342}" type="parTrans" cxnId="{04A69EDF-167F-426D-8D45-D7BB06F27DEC}">
      <dgm:prSet/>
      <dgm:spPr/>
      <dgm:t>
        <a:bodyPr/>
        <a:lstStyle/>
        <a:p>
          <a:endParaRPr lang="it-IT"/>
        </a:p>
      </dgm:t>
    </dgm:pt>
    <dgm:pt modelId="{1E13A844-E30C-43B6-8EA9-C2E27CD6D2C1}" type="sibTrans" cxnId="{04A69EDF-167F-426D-8D45-D7BB06F27DEC}">
      <dgm:prSet/>
      <dgm:spPr/>
      <dgm:t>
        <a:bodyPr/>
        <a:lstStyle/>
        <a:p>
          <a:endParaRPr lang="it-IT"/>
        </a:p>
      </dgm:t>
    </dgm:pt>
    <dgm:pt modelId="{50FD53E2-D7E3-4FA1-AB8E-459D6715D29E}">
      <dgm:prSet phldrT="[Testo]"/>
      <dgm:spPr/>
      <dgm:t>
        <a:bodyPr/>
        <a:lstStyle/>
        <a:p>
          <a:r>
            <a:rPr lang="it-IT" b="1" dirty="0"/>
            <a:t>Scuole – sedi di servizio</a:t>
          </a:r>
        </a:p>
      </dgm:t>
    </dgm:pt>
    <dgm:pt modelId="{61164F3B-8419-4B4D-9DE3-5E205F9877A4}" type="parTrans" cxnId="{4BA77896-F3B2-4148-83B1-97CE7B587D02}">
      <dgm:prSet/>
      <dgm:spPr/>
      <dgm:t>
        <a:bodyPr/>
        <a:lstStyle/>
        <a:p>
          <a:endParaRPr lang="it-IT"/>
        </a:p>
      </dgm:t>
    </dgm:pt>
    <dgm:pt modelId="{9E9FE14E-6751-4F4D-8A39-F928D704C3CD}" type="sibTrans" cxnId="{4BA77896-F3B2-4148-83B1-97CE7B587D02}">
      <dgm:prSet/>
      <dgm:spPr/>
      <dgm:t>
        <a:bodyPr/>
        <a:lstStyle/>
        <a:p>
          <a:endParaRPr lang="it-IT"/>
        </a:p>
      </dgm:t>
    </dgm:pt>
    <dgm:pt modelId="{BDD79657-0016-4208-AC60-A034909A7811}">
      <dgm:prSet phldrT="[Testo]"/>
      <dgm:spPr/>
      <dgm:t>
        <a:bodyPr/>
        <a:lstStyle/>
        <a:p>
          <a:r>
            <a:rPr lang="it-IT" b="1" dirty="0">
              <a:solidFill>
                <a:schemeClr val="tx1"/>
              </a:solidFill>
            </a:rPr>
            <a:t>Scuole Polo degli Ambiti</a:t>
          </a:r>
          <a:endParaRPr lang="it-IT" dirty="0"/>
        </a:p>
      </dgm:t>
    </dgm:pt>
    <dgm:pt modelId="{DCB3BC45-125F-4EC5-83BF-B4B0C1834C06}" type="parTrans" cxnId="{F764105A-15DE-4CBA-9EC0-7D167E760C3F}">
      <dgm:prSet/>
      <dgm:spPr/>
      <dgm:t>
        <a:bodyPr/>
        <a:lstStyle/>
        <a:p>
          <a:endParaRPr lang="it-IT"/>
        </a:p>
      </dgm:t>
    </dgm:pt>
    <dgm:pt modelId="{055A5AAF-A38C-4A89-B138-25F14106B6CA}" type="sibTrans" cxnId="{F764105A-15DE-4CBA-9EC0-7D167E760C3F}">
      <dgm:prSet/>
      <dgm:spPr/>
      <dgm:t>
        <a:bodyPr/>
        <a:lstStyle/>
        <a:p>
          <a:endParaRPr lang="it-IT"/>
        </a:p>
      </dgm:t>
    </dgm:pt>
    <dgm:pt modelId="{B19A0B57-4C76-4EFF-A441-82FE8342734E}" type="pres">
      <dgm:prSet presAssocID="{6395C4FF-A102-49DF-AD7F-E4B7EF6E61E7}" presName="compositeShape" presStyleCnt="0">
        <dgm:presLayoutVars>
          <dgm:dir/>
          <dgm:resizeHandles/>
        </dgm:presLayoutVars>
      </dgm:prSet>
      <dgm:spPr/>
    </dgm:pt>
    <dgm:pt modelId="{3E917599-7A59-4DFB-AC89-063BE35CB2A6}" type="pres">
      <dgm:prSet presAssocID="{6395C4FF-A102-49DF-AD7F-E4B7EF6E61E7}" presName="pyramid" presStyleLbl="node1" presStyleIdx="0" presStyleCnt="1" custScaleX="131497" custLinFactNeighborX="-8144" custLinFactNeighborY="-291"/>
      <dgm:spPr>
        <a:solidFill>
          <a:srgbClr val="0000CC"/>
        </a:solidFill>
      </dgm:spPr>
    </dgm:pt>
    <dgm:pt modelId="{5162398B-65F8-43B0-B49B-1E1F83E7940B}" type="pres">
      <dgm:prSet presAssocID="{6395C4FF-A102-49DF-AD7F-E4B7EF6E61E7}" presName="theList" presStyleCnt="0"/>
      <dgm:spPr/>
    </dgm:pt>
    <dgm:pt modelId="{20CC5738-D639-4126-AA56-DB58DB819726}" type="pres">
      <dgm:prSet presAssocID="{3E1D7667-B3B0-4B52-8053-E64ECF35B0F8}" presName="aNode" presStyleLbl="fgAcc1" presStyleIdx="0" presStyleCnt="4">
        <dgm:presLayoutVars>
          <dgm:bulletEnabled val="1"/>
        </dgm:presLayoutVars>
      </dgm:prSet>
      <dgm:spPr/>
    </dgm:pt>
    <dgm:pt modelId="{F1839162-C951-463F-8859-3FA45DA1196C}" type="pres">
      <dgm:prSet presAssocID="{3E1D7667-B3B0-4B52-8053-E64ECF35B0F8}" presName="aSpace" presStyleCnt="0"/>
      <dgm:spPr/>
    </dgm:pt>
    <dgm:pt modelId="{459C09F5-F94E-4765-8C1E-33F05B585698}" type="pres">
      <dgm:prSet presAssocID="{9B3DE740-3048-42DE-9223-E8F5AAF81428}" presName="aNode" presStyleLbl="fgAcc1" presStyleIdx="1" presStyleCnt="4">
        <dgm:presLayoutVars>
          <dgm:bulletEnabled val="1"/>
        </dgm:presLayoutVars>
      </dgm:prSet>
      <dgm:spPr/>
    </dgm:pt>
    <dgm:pt modelId="{F5745650-9ED4-4CC8-B512-A3239335F9F6}" type="pres">
      <dgm:prSet presAssocID="{9B3DE740-3048-42DE-9223-E8F5AAF81428}" presName="aSpace" presStyleCnt="0"/>
      <dgm:spPr/>
    </dgm:pt>
    <dgm:pt modelId="{E91E409A-42B3-404A-A3E3-8DD4AC643724}" type="pres">
      <dgm:prSet presAssocID="{BDD79657-0016-4208-AC60-A034909A7811}" presName="aNode" presStyleLbl="fgAcc1" presStyleIdx="2" presStyleCnt="4">
        <dgm:presLayoutVars>
          <dgm:bulletEnabled val="1"/>
        </dgm:presLayoutVars>
      </dgm:prSet>
      <dgm:spPr/>
    </dgm:pt>
    <dgm:pt modelId="{29907BA7-67D6-47B0-BBB4-FB1DFDD7A02C}" type="pres">
      <dgm:prSet presAssocID="{BDD79657-0016-4208-AC60-A034909A7811}" presName="aSpace" presStyleCnt="0"/>
      <dgm:spPr/>
    </dgm:pt>
    <dgm:pt modelId="{57A2064C-8D5F-4F46-9C1B-7822B236BD87}" type="pres">
      <dgm:prSet presAssocID="{50FD53E2-D7E3-4FA1-AB8E-459D6715D29E}" presName="aNode" presStyleLbl="fgAcc1" presStyleIdx="3" presStyleCnt="4">
        <dgm:presLayoutVars>
          <dgm:bulletEnabled val="1"/>
        </dgm:presLayoutVars>
      </dgm:prSet>
      <dgm:spPr/>
    </dgm:pt>
    <dgm:pt modelId="{6933444B-2AFF-4E43-BCDF-25DDEF4A7B33}" type="pres">
      <dgm:prSet presAssocID="{50FD53E2-D7E3-4FA1-AB8E-459D6715D29E}" presName="aSpace" presStyleCnt="0"/>
      <dgm:spPr/>
    </dgm:pt>
  </dgm:ptLst>
  <dgm:cxnLst>
    <dgm:cxn modelId="{6C44151A-B6A1-493A-ABAD-CF182A756AF2}" type="presOf" srcId="{BDD79657-0016-4208-AC60-A034909A7811}" destId="{E91E409A-42B3-404A-A3E3-8DD4AC643724}" srcOrd="0" destOrd="0" presId="urn:microsoft.com/office/officeart/2005/8/layout/pyramid2"/>
    <dgm:cxn modelId="{7814CE1A-A73E-499E-A8F3-6B9F62FC9478}" srcId="{6395C4FF-A102-49DF-AD7F-E4B7EF6E61E7}" destId="{3E1D7667-B3B0-4B52-8053-E64ECF35B0F8}" srcOrd="0" destOrd="0" parTransId="{ECCE2D55-0A21-47AB-A79D-FD3BC6B8A640}" sibTransId="{51070B82-31B3-411F-BC9C-AF999271A952}"/>
    <dgm:cxn modelId="{06F1992A-B3A6-41A0-A17C-D46C11D61982}" type="presOf" srcId="{9B3DE740-3048-42DE-9223-E8F5AAF81428}" destId="{459C09F5-F94E-4765-8C1E-33F05B585698}" srcOrd="0" destOrd="0" presId="urn:microsoft.com/office/officeart/2005/8/layout/pyramid2"/>
    <dgm:cxn modelId="{14284F3B-DF3C-48E6-9BF8-64A685874267}" type="presOf" srcId="{50FD53E2-D7E3-4FA1-AB8E-459D6715D29E}" destId="{57A2064C-8D5F-4F46-9C1B-7822B236BD87}" srcOrd="0" destOrd="0" presId="urn:microsoft.com/office/officeart/2005/8/layout/pyramid2"/>
    <dgm:cxn modelId="{F764105A-15DE-4CBA-9EC0-7D167E760C3F}" srcId="{6395C4FF-A102-49DF-AD7F-E4B7EF6E61E7}" destId="{BDD79657-0016-4208-AC60-A034909A7811}" srcOrd="2" destOrd="0" parTransId="{DCB3BC45-125F-4EC5-83BF-B4B0C1834C06}" sibTransId="{055A5AAF-A38C-4A89-B138-25F14106B6CA}"/>
    <dgm:cxn modelId="{4BA77896-F3B2-4148-83B1-97CE7B587D02}" srcId="{6395C4FF-A102-49DF-AD7F-E4B7EF6E61E7}" destId="{50FD53E2-D7E3-4FA1-AB8E-459D6715D29E}" srcOrd="3" destOrd="0" parTransId="{61164F3B-8419-4B4D-9DE3-5E205F9877A4}" sibTransId="{9E9FE14E-6751-4F4D-8A39-F928D704C3CD}"/>
    <dgm:cxn modelId="{CE43B6A0-1BF3-4232-9057-5E9CB9E9988D}" type="presOf" srcId="{6395C4FF-A102-49DF-AD7F-E4B7EF6E61E7}" destId="{B19A0B57-4C76-4EFF-A441-82FE8342734E}" srcOrd="0" destOrd="0" presId="urn:microsoft.com/office/officeart/2005/8/layout/pyramid2"/>
    <dgm:cxn modelId="{C8A2C6AB-DD9F-414C-A4A6-D8EB021BF417}" type="presOf" srcId="{3E1D7667-B3B0-4B52-8053-E64ECF35B0F8}" destId="{20CC5738-D639-4126-AA56-DB58DB819726}" srcOrd="0" destOrd="0" presId="urn:microsoft.com/office/officeart/2005/8/layout/pyramid2"/>
    <dgm:cxn modelId="{04A69EDF-167F-426D-8D45-D7BB06F27DEC}" srcId="{6395C4FF-A102-49DF-AD7F-E4B7EF6E61E7}" destId="{9B3DE740-3048-42DE-9223-E8F5AAF81428}" srcOrd="1" destOrd="0" parTransId="{4F36AE68-764D-43FF-959D-C67AD9935342}" sibTransId="{1E13A844-E30C-43B6-8EA9-C2E27CD6D2C1}"/>
    <dgm:cxn modelId="{EA06B4FA-5083-4AF8-A01F-68A5635AD074}" type="presParOf" srcId="{B19A0B57-4C76-4EFF-A441-82FE8342734E}" destId="{3E917599-7A59-4DFB-AC89-063BE35CB2A6}" srcOrd="0" destOrd="0" presId="urn:microsoft.com/office/officeart/2005/8/layout/pyramid2"/>
    <dgm:cxn modelId="{2D53710E-7675-40F2-B788-AB89919C502D}" type="presParOf" srcId="{B19A0B57-4C76-4EFF-A441-82FE8342734E}" destId="{5162398B-65F8-43B0-B49B-1E1F83E7940B}" srcOrd="1" destOrd="0" presId="urn:microsoft.com/office/officeart/2005/8/layout/pyramid2"/>
    <dgm:cxn modelId="{703921C7-956D-4BE9-BD31-BABBCB12C021}" type="presParOf" srcId="{5162398B-65F8-43B0-B49B-1E1F83E7940B}" destId="{20CC5738-D639-4126-AA56-DB58DB819726}" srcOrd="0" destOrd="0" presId="urn:microsoft.com/office/officeart/2005/8/layout/pyramid2"/>
    <dgm:cxn modelId="{EEBE223C-6B42-44CF-B15E-F2A2ECAD9DEE}" type="presParOf" srcId="{5162398B-65F8-43B0-B49B-1E1F83E7940B}" destId="{F1839162-C951-463F-8859-3FA45DA1196C}" srcOrd="1" destOrd="0" presId="urn:microsoft.com/office/officeart/2005/8/layout/pyramid2"/>
    <dgm:cxn modelId="{C0CFBEFB-AE86-4EC7-B769-F65339C7C6FE}" type="presParOf" srcId="{5162398B-65F8-43B0-B49B-1E1F83E7940B}" destId="{459C09F5-F94E-4765-8C1E-33F05B585698}" srcOrd="2" destOrd="0" presId="urn:microsoft.com/office/officeart/2005/8/layout/pyramid2"/>
    <dgm:cxn modelId="{8DF2FBC0-6A6A-4179-B83B-6A62A2938521}" type="presParOf" srcId="{5162398B-65F8-43B0-B49B-1E1F83E7940B}" destId="{F5745650-9ED4-4CC8-B512-A3239335F9F6}" srcOrd="3" destOrd="0" presId="urn:microsoft.com/office/officeart/2005/8/layout/pyramid2"/>
    <dgm:cxn modelId="{C5F5ED7F-DB93-439F-963F-AA3ECD47BE56}" type="presParOf" srcId="{5162398B-65F8-43B0-B49B-1E1F83E7940B}" destId="{E91E409A-42B3-404A-A3E3-8DD4AC643724}" srcOrd="4" destOrd="0" presId="urn:microsoft.com/office/officeart/2005/8/layout/pyramid2"/>
    <dgm:cxn modelId="{234C271E-742A-443C-8C45-97FE9A4626BE}" type="presParOf" srcId="{5162398B-65F8-43B0-B49B-1E1F83E7940B}" destId="{29907BA7-67D6-47B0-BBB4-FB1DFDD7A02C}" srcOrd="5" destOrd="0" presId="urn:microsoft.com/office/officeart/2005/8/layout/pyramid2"/>
    <dgm:cxn modelId="{E2555ECA-4D61-4CD5-89C5-B95874398F0A}" type="presParOf" srcId="{5162398B-65F8-43B0-B49B-1E1F83E7940B}" destId="{57A2064C-8D5F-4F46-9C1B-7822B236BD87}" srcOrd="6" destOrd="0" presId="urn:microsoft.com/office/officeart/2005/8/layout/pyramid2"/>
    <dgm:cxn modelId="{6E5DCB0F-5C27-4D77-AC88-B1E402C2C1FD}" type="presParOf" srcId="{5162398B-65F8-43B0-B49B-1E1F83E7940B}" destId="{6933444B-2AFF-4E43-BCDF-25DDEF4A7B33}"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BCAC22-8966-46A8-8D30-9FD4E6177B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26BE8FA-C0DA-4BDC-9EE2-DDF346778876}">
      <dgm:prSet phldrT="[Testo]" custT="1"/>
      <dgm:spPr>
        <a:solidFill>
          <a:schemeClr val="bg1">
            <a:lumMod val="95000"/>
          </a:schemeClr>
        </a:solidFill>
      </dgm:spPr>
      <dgm:t>
        <a:bodyPr/>
        <a:lstStyle/>
        <a:p>
          <a:pPr algn="l">
            <a:buFont typeface="Wingdings" panose="05000000000000000000" pitchFamily="2" charset="2"/>
            <a:buChar char="q"/>
          </a:pPr>
          <a:r>
            <a:rPr lang="it-IT" altLang="it-IT" sz="2000" dirty="0">
              <a:solidFill>
                <a:schemeClr val="tx1"/>
              </a:solidFill>
            </a:rPr>
            <a:t>L’attestato di frequenza di </a:t>
          </a:r>
          <a:r>
            <a:rPr lang="it-IT" altLang="it-IT" sz="2000" b="1" dirty="0">
              <a:solidFill>
                <a:schemeClr val="tx1"/>
              </a:solidFill>
            </a:rPr>
            <a:t>6 ore </a:t>
          </a:r>
          <a:r>
            <a:rPr lang="it-IT" altLang="it-IT" sz="2000" dirty="0">
              <a:solidFill>
                <a:schemeClr val="tx1"/>
              </a:solidFill>
            </a:rPr>
            <a:t>di  attività in presenza presso la Scuola Polo</a:t>
          </a:r>
          <a:endParaRPr lang="it-IT" sz="2000" dirty="0">
            <a:solidFill>
              <a:schemeClr val="tx1"/>
            </a:solidFill>
          </a:endParaRPr>
        </a:p>
      </dgm:t>
    </dgm:pt>
    <dgm:pt modelId="{A83B9688-B0F9-4346-8295-94EF65055B67}" type="parTrans" cxnId="{6DE06726-6586-44D7-AABD-20A8C4B83A16}">
      <dgm:prSet/>
      <dgm:spPr/>
      <dgm:t>
        <a:bodyPr/>
        <a:lstStyle/>
        <a:p>
          <a:endParaRPr lang="it-IT" sz="2000"/>
        </a:p>
      </dgm:t>
    </dgm:pt>
    <dgm:pt modelId="{9AFFAA20-5A5B-4705-B482-132DD9D78822}" type="sibTrans" cxnId="{6DE06726-6586-44D7-AABD-20A8C4B83A16}">
      <dgm:prSet/>
      <dgm:spPr/>
      <dgm:t>
        <a:bodyPr/>
        <a:lstStyle/>
        <a:p>
          <a:endParaRPr lang="it-IT" sz="2000"/>
        </a:p>
      </dgm:t>
    </dgm:pt>
    <dgm:pt modelId="{2147E4A8-5003-4962-9B86-00D90C5C4BDC}">
      <dgm:prSet phldrT="[Testo]" custT="1"/>
      <dgm:spPr>
        <a:solidFill>
          <a:schemeClr val="tx2">
            <a:lumMod val="10000"/>
            <a:lumOff val="90000"/>
          </a:schemeClr>
        </a:solidFill>
      </dgm:spPr>
      <dgm:t>
        <a:bodyPr/>
        <a:lstStyle/>
        <a:p>
          <a:pPr algn="just">
            <a:buFont typeface="Wingdings" panose="05000000000000000000" pitchFamily="2" charset="2"/>
            <a:buChar char="q"/>
          </a:pPr>
          <a:r>
            <a:rPr lang="it-IT" altLang="it-IT" sz="2000" dirty="0">
              <a:solidFill>
                <a:schemeClr val="tx1"/>
              </a:solidFill>
            </a:rPr>
            <a:t>L’attestato di fruizione di </a:t>
          </a:r>
          <a:r>
            <a:rPr lang="it-IT" altLang="it-IT" sz="2000" b="1" dirty="0">
              <a:solidFill>
                <a:schemeClr val="tx1"/>
              </a:solidFill>
            </a:rPr>
            <a:t>12 ore </a:t>
          </a:r>
          <a:r>
            <a:rPr lang="it-IT" altLang="it-IT" sz="2000" dirty="0">
              <a:solidFill>
                <a:schemeClr val="tx1"/>
              </a:solidFill>
            </a:rPr>
            <a:t>di laboratori formativi rilasciato dalla piattaforma SCUOLA FUTURA</a:t>
          </a:r>
          <a:endParaRPr lang="it-IT" sz="2000" dirty="0">
            <a:solidFill>
              <a:schemeClr val="tx1"/>
            </a:solidFill>
          </a:endParaRPr>
        </a:p>
      </dgm:t>
    </dgm:pt>
    <dgm:pt modelId="{76636B78-1E35-4092-9E9A-A92390048AC4}" type="parTrans" cxnId="{B4268828-71FE-47AB-A962-849C8DC6E0B9}">
      <dgm:prSet/>
      <dgm:spPr/>
      <dgm:t>
        <a:bodyPr/>
        <a:lstStyle/>
        <a:p>
          <a:endParaRPr lang="it-IT" sz="2000"/>
        </a:p>
      </dgm:t>
    </dgm:pt>
    <dgm:pt modelId="{C4ADC3BF-B213-4234-A94A-F65E9BC1615E}" type="sibTrans" cxnId="{B4268828-71FE-47AB-A962-849C8DC6E0B9}">
      <dgm:prSet/>
      <dgm:spPr/>
      <dgm:t>
        <a:bodyPr/>
        <a:lstStyle/>
        <a:p>
          <a:endParaRPr lang="it-IT" sz="2000"/>
        </a:p>
      </dgm:t>
    </dgm:pt>
    <dgm:pt modelId="{E522C225-77B4-400C-85D0-C211B8ABE23A}">
      <dgm:prSet phldrT="[Testo]" custT="1"/>
      <dgm:spPr>
        <a:solidFill>
          <a:schemeClr val="bg1">
            <a:lumMod val="85000"/>
          </a:schemeClr>
        </a:solidFill>
      </dgm:spPr>
      <dgm:t>
        <a:bodyPr/>
        <a:lstStyle/>
        <a:p>
          <a:pPr>
            <a:buFont typeface="Wingdings" panose="05000000000000000000" pitchFamily="2" charset="2"/>
            <a:buChar char="q"/>
          </a:pPr>
          <a:r>
            <a:rPr lang="it-IT" altLang="it-IT" sz="2000" dirty="0">
              <a:solidFill>
                <a:schemeClr val="tx1"/>
              </a:solidFill>
            </a:rPr>
            <a:t>L’attestato di fruizione di </a:t>
          </a:r>
          <a:r>
            <a:rPr lang="it-IT" altLang="it-IT" sz="2000" b="1" dirty="0">
              <a:solidFill>
                <a:schemeClr val="tx1"/>
              </a:solidFill>
            </a:rPr>
            <a:t>20 ore</a:t>
          </a:r>
          <a:r>
            <a:rPr lang="it-IT" altLang="it-IT" sz="2000" dirty="0">
              <a:solidFill>
                <a:schemeClr val="tx1"/>
              </a:solidFill>
            </a:rPr>
            <a:t> di attività on line rilasciato dalla piattaforma INDIRE</a:t>
          </a:r>
          <a:endParaRPr lang="it-IT" sz="2000" dirty="0">
            <a:solidFill>
              <a:schemeClr val="tx1"/>
            </a:solidFill>
          </a:endParaRPr>
        </a:p>
      </dgm:t>
    </dgm:pt>
    <dgm:pt modelId="{C9C7D37F-0931-4473-88D6-A2F5979468A4}" type="parTrans" cxnId="{37C99B5A-C6E1-4184-886B-9186F65FE6B7}">
      <dgm:prSet/>
      <dgm:spPr/>
      <dgm:t>
        <a:bodyPr/>
        <a:lstStyle/>
        <a:p>
          <a:endParaRPr lang="it-IT" sz="2000"/>
        </a:p>
      </dgm:t>
    </dgm:pt>
    <dgm:pt modelId="{C17D69C0-BBB0-4AE7-9816-9AD46E7B0464}" type="sibTrans" cxnId="{37C99B5A-C6E1-4184-886B-9186F65FE6B7}">
      <dgm:prSet/>
      <dgm:spPr/>
      <dgm:t>
        <a:bodyPr/>
        <a:lstStyle/>
        <a:p>
          <a:endParaRPr lang="it-IT" sz="2000"/>
        </a:p>
      </dgm:t>
    </dgm:pt>
    <dgm:pt modelId="{C34993FB-11A1-45F9-A950-6D8EDD85DC8D}">
      <dgm:prSet phldrT="[Testo]" custT="1"/>
      <dgm:spPr>
        <a:solidFill>
          <a:schemeClr val="tx2">
            <a:lumMod val="25000"/>
            <a:lumOff val="75000"/>
          </a:schemeClr>
        </a:solidFill>
      </dgm:spPr>
      <dgm:t>
        <a:bodyPr/>
        <a:lstStyle/>
        <a:p>
          <a:pPr algn="just">
            <a:buFont typeface="Wingdings" panose="05000000000000000000" pitchFamily="2" charset="2"/>
            <a:buChar char="q"/>
          </a:pPr>
          <a:r>
            <a:rPr lang="it-IT" altLang="it-IT" sz="2000" dirty="0">
              <a:solidFill>
                <a:schemeClr val="tx1"/>
              </a:solidFill>
            </a:rPr>
            <a:t>La documentazione relativa alle </a:t>
          </a:r>
          <a:r>
            <a:rPr lang="it-IT" altLang="it-IT" sz="2000" b="1" dirty="0">
              <a:solidFill>
                <a:schemeClr val="tx1"/>
              </a:solidFill>
            </a:rPr>
            <a:t>12 ore </a:t>
          </a:r>
          <a:r>
            <a:rPr lang="it-IT" altLang="it-IT" sz="2000" dirty="0">
              <a:solidFill>
                <a:schemeClr val="tx1"/>
              </a:solidFill>
            </a:rPr>
            <a:t>di attività di peer to peer (programmazione, schede di osservazione, relazione finale).</a:t>
          </a:r>
          <a:endParaRPr lang="it-IT" sz="2000" dirty="0">
            <a:solidFill>
              <a:schemeClr val="tx1"/>
            </a:solidFill>
          </a:endParaRPr>
        </a:p>
      </dgm:t>
    </dgm:pt>
    <dgm:pt modelId="{476E7354-5F71-4D2B-B5D7-B179BCAEA391}" type="parTrans" cxnId="{08D23EFE-1B6F-43CF-9394-EE6F94FD46B1}">
      <dgm:prSet/>
      <dgm:spPr/>
      <dgm:t>
        <a:bodyPr/>
        <a:lstStyle/>
        <a:p>
          <a:endParaRPr lang="it-IT" sz="2000"/>
        </a:p>
      </dgm:t>
    </dgm:pt>
    <dgm:pt modelId="{9D534430-B7E4-461A-8E95-D8C0E88A21EB}" type="sibTrans" cxnId="{08D23EFE-1B6F-43CF-9394-EE6F94FD46B1}">
      <dgm:prSet/>
      <dgm:spPr/>
      <dgm:t>
        <a:bodyPr/>
        <a:lstStyle/>
        <a:p>
          <a:endParaRPr lang="it-IT" sz="2000"/>
        </a:p>
      </dgm:t>
    </dgm:pt>
    <dgm:pt modelId="{82E85184-DC71-44CD-8B94-1219C4909A0C}" type="pres">
      <dgm:prSet presAssocID="{4CBCAC22-8966-46A8-8D30-9FD4E6177B4F}" presName="linear" presStyleCnt="0">
        <dgm:presLayoutVars>
          <dgm:dir/>
          <dgm:animLvl val="lvl"/>
          <dgm:resizeHandles val="exact"/>
        </dgm:presLayoutVars>
      </dgm:prSet>
      <dgm:spPr/>
    </dgm:pt>
    <dgm:pt modelId="{D5FD2980-5924-428C-BFDE-4DD992CF7000}" type="pres">
      <dgm:prSet presAssocID="{126BE8FA-C0DA-4BDC-9EE2-DDF346778876}" presName="parentLin" presStyleCnt="0"/>
      <dgm:spPr/>
    </dgm:pt>
    <dgm:pt modelId="{FA96D6B7-DE3C-4EC2-8092-2A6ED849F3CA}" type="pres">
      <dgm:prSet presAssocID="{126BE8FA-C0DA-4BDC-9EE2-DDF346778876}" presName="parentLeftMargin" presStyleLbl="node1" presStyleIdx="0" presStyleCnt="4"/>
      <dgm:spPr/>
    </dgm:pt>
    <dgm:pt modelId="{A09BB97F-F320-4224-9669-ED781A10BB48}" type="pres">
      <dgm:prSet presAssocID="{126BE8FA-C0DA-4BDC-9EE2-DDF346778876}" presName="parentText" presStyleLbl="node1" presStyleIdx="0" presStyleCnt="4">
        <dgm:presLayoutVars>
          <dgm:chMax val="0"/>
          <dgm:bulletEnabled val="1"/>
        </dgm:presLayoutVars>
      </dgm:prSet>
      <dgm:spPr/>
    </dgm:pt>
    <dgm:pt modelId="{65BF8741-5EE8-43A6-AEAD-48CE2F4CAC5B}" type="pres">
      <dgm:prSet presAssocID="{126BE8FA-C0DA-4BDC-9EE2-DDF346778876}" presName="negativeSpace" presStyleCnt="0"/>
      <dgm:spPr/>
    </dgm:pt>
    <dgm:pt modelId="{C2F9BD35-2829-47F3-AFF3-2D337D67FE62}" type="pres">
      <dgm:prSet presAssocID="{126BE8FA-C0DA-4BDC-9EE2-DDF346778876}" presName="childText" presStyleLbl="conFgAcc1" presStyleIdx="0" presStyleCnt="4">
        <dgm:presLayoutVars>
          <dgm:bulletEnabled val="1"/>
        </dgm:presLayoutVars>
      </dgm:prSet>
      <dgm:spPr>
        <a:ln>
          <a:solidFill>
            <a:schemeClr val="bg1">
              <a:lumMod val="95000"/>
            </a:schemeClr>
          </a:solidFill>
        </a:ln>
      </dgm:spPr>
    </dgm:pt>
    <dgm:pt modelId="{9AE77693-C460-46FA-86F5-17814A67D63D}" type="pres">
      <dgm:prSet presAssocID="{9AFFAA20-5A5B-4705-B482-132DD9D78822}" presName="spaceBetweenRectangles" presStyleCnt="0"/>
      <dgm:spPr/>
    </dgm:pt>
    <dgm:pt modelId="{F1925858-0D09-4A1A-83B9-F7BF37E27438}" type="pres">
      <dgm:prSet presAssocID="{2147E4A8-5003-4962-9B86-00D90C5C4BDC}" presName="parentLin" presStyleCnt="0"/>
      <dgm:spPr/>
    </dgm:pt>
    <dgm:pt modelId="{BA5B3857-AD16-4EEE-BFC7-BDECC1AA9860}" type="pres">
      <dgm:prSet presAssocID="{2147E4A8-5003-4962-9B86-00D90C5C4BDC}" presName="parentLeftMargin" presStyleLbl="node1" presStyleIdx="0" presStyleCnt="4"/>
      <dgm:spPr/>
    </dgm:pt>
    <dgm:pt modelId="{BE55A98B-D86A-4BE5-8E36-82FC8F67373D}" type="pres">
      <dgm:prSet presAssocID="{2147E4A8-5003-4962-9B86-00D90C5C4BDC}" presName="parentText" presStyleLbl="node1" presStyleIdx="1" presStyleCnt="4">
        <dgm:presLayoutVars>
          <dgm:chMax val="0"/>
          <dgm:bulletEnabled val="1"/>
        </dgm:presLayoutVars>
      </dgm:prSet>
      <dgm:spPr/>
    </dgm:pt>
    <dgm:pt modelId="{8BE4B39E-EC9D-494F-A20A-B26EE86FFC46}" type="pres">
      <dgm:prSet presAssocID="{2147E4A8-5003-4962-9B86-00D90C5C4BDC}" presName="negativeSpace" presStyleCnt="0"/>
      <dgm:spPr/>
    </dgm:pt>
    <dgm:pt modelId="{8A343FBF-C872-4F21-BB72-F2D15A8FAAF4}" type="pres">
      <dgm:prSet presAssocID="{2147E4A8-5003-4962-9B86-00D90C5C4BDC}" presName="childText" presStyleLbl="conFgAcc1" presStyleIdx="1" presStyleCnt="4">
        <dgm:presLayoutVars>
          <dgm:bulletEnabled val="1"/>
        </dgm:presLayoutVars>
      </dgm:prSet>
      <dgm:spPr>
        <a:ln>
          <a:solidFill>
            <a:schemeClr val="bg1">
              <a:lumMod val="95000"/>
            </a:schemeClr>
          </a:solidFill>
        </a:ln>
      </dgm:spPr>
    </dgm:pt>
    <dgm:pt modelId="{5CA1FD7C-BD84-483B-A860-A0E1B79C3044}" type="pres">
      <dgm:prSet presAssocID="{C4ADC3BF-B213-4234-A94A-F65E9BC1615E}" presName="spaceBetweenRectangles" presStyleCnt="0"/>
      <dgm:spPr/>
    </dgm:pt>
    <dgm:pt modelId="{FAC2F857-B6D5-43BE-89BA-FF3929BEC374}" type="pres">
      <dgm:prSet presAssocID="{E522C225-77B4-400C-85D0-C211B8ABE23A}" presName="parentLin" presStyleCnt="0"/>
      <dgm:spPr/>
    </dgm:pt>
    <dgm:pt modelId="{74E7F594-6F09-446C-8D41-8B5F9B352843}" type="pres">
      <dgm:prSet presAssocID="{E522C225-77B4-400C-85D0-C211B8ABE23A}" presName="parentLeftMargin" presStyleLbl="node1" presStyleIdx="1" presStyleCnt="4"/>
      <dgm:spPr/>
    </dgm:pt>
    <dgm:pt modelId="{4FA9315D-79A8-4000-8179-A00114FF7593}" type="pres">
      <dgm:prSet presAssocID="{E522C225-77B4-400C-85D0-C211B8ABE23A}" presName="parentText" presStyleLbl="node1" presStyleIdx="2" presStyleCnt="4">
        <dgm:presLayoutVars>
          <dgm:chMax val="0"/>
          <dgm:bulletEnabled val="1"/>
        </dgm:presLayoutVars>
      </dgm:prSet>
      <dgm:spPr/>
    </dgm:pt>
    <dgm:pt modelId="{FEBB3B5E-743C-4BE0-B5FB-E795B8238E0D}" type="pres">
      <dgm:prSet presAssocID="{E522C225-77B4-400C-85D0-C211B8ABE23A}" presName="negativeSpace" presStyleCnt="0"/>
      <dgm:spPr/>
    </dgm:pt>
    <dgm:pt modelId="{4AE209FA-2425-471D-B452-C424F742DF15}" type="pres">
      <dgm:prSet presAssocID="{E522C225-77B4-400C-85D0-C211B8ABE23A}" presName="childText" presStyleLbl="conFgAcc1" presStyleIdx="2" presStyleCnt="4">
        <dgm:presLayoutVars>
          <dgm:bulletEnabled val="1"/>
        </dgm:presLayoutVars>
      </dgm:prSet>
      <dgm:spPr>
        <a:ln>
          <a:solidFill>
            <a:schemeClr val="bg1">
              <a:lumMod val="95000"/>
            </a:schemeClr>
          </a:solidFill>
        </a:ln>
      </dgm:spPr>
    </dgm:pt>
    <dgm:pt modelId="{FEA7E35A-629E-4A48-AA9C-ACBA4CAAE6BF}" type="pres">
      <dgm:prSet presAssocID="{C17D69C0-BBB0-4AE7-9816-9AD46E7B0464}" presName="spaceBetweenRectangles" presStyleCnt="0"/>
      <dgm:spPr/>
    </dgm:pt>
    <dgm:pt modelId="{FC5F02A7-7487-4EB7-8261-8F4F50704262}" type="pres">
      <dgm:prSet presAssocID="{C34993FB-11A1-45F9-A950-6D8EDD85DC8D}" presName="parentLin" presStyleCnt="0"/>
      <dgm:spPr/>
    </dgm:pt>
    <dgm:pt modelId="{E8E0A72B-EFA9-45E2-AC50-E337D098BB1D}" type="pres">
      <dgm:prSet presAssocID="{C34993FB-11A1-45F9-A950-6D8EDD85DC8D}" presName="parentLeftMargin" presStyleLbl="node1" presStyleIdx="2" presStyleCnt="4"/>
      <dgm:spPr/>
    </dgm:pt>
    <dgm:pt modelId="{38505919-105F-4EE5-8CB3-16693E2E6879}" type="pres">
      <dgm:prSet presAssocID="{C34993FB-11A1-45F9-A950-6D8EDD85DC8D}" presName="parentText" presStyleLbl="node1" presStyleIdx="3" presStyleCnt="4">
        <dgm:presLayoutVars>
          <dgm:chMax val="0"/>
          <dgm:bulletEnabled val="1"/>
        </dgm:presLayoutVars>
      </dgm:prSet>
      <dgm:spPr/>
    </dgm:pt>
    <dgm:pt modelId="{E1294F76-2087-41D6-84B9-25C515F35CFD}" type="pres">
      <dgm:prSet presAssocID="{C34993FB-11A1-45F9-A950-6D8EDD85DC8D}" presName="negativeSpace" presStyleCnt="0"/>
      <dgm:spPr/>
    </dgm:pt>
    <dgm:pt modelId="{D1F61BCA-9B7B-43FD-B5E6-E5CA21F4244B}" type="pres">
      <dgm:prSet presAssocID="{C34993FB-11A1-45F9-A950-6D8EDD85DC8D}" presName="childText" presStyleLbl="conFgAcc1" presStyleIdx="3" presStyleCnt="4">
        <dgm:presLayoutVars>
          <dgm:bulletEnabled val="1"/>
        </dgm:presLayoutVars>
      </dgm:prSet>
      <dgm:spPr>
        <a:ln>
          <a:solidFill>
            <a:schemeClr val="bg1">
              <a:lumMod val="95000"/>
            </a:schemeClr>
          </a:solidFill>
        </a:ln>
      </dgm:spPr>
    </dgm:pt>
  </dgm:ptLst>
  <dgm:cxnLst>
    <dgm:cxn modelId="{0F878518-BC4C-4370-9907-BB12AD14BA08}" type="presOf" srcId="{2147E4A8-5003-4962-9B86-00D90C5C4BDC}" destId="{BE55A98B-D86A-4BE5-8E36-82FC8F67373D}" srcOrd="1" destOrd="0" presId="urn:microsoft.com/office/officeart/2005/8/layout/list1"/>
    <dgm:cxn modelId="{D2DDAA25-7CED-4F0C-9D4B-95F6CF5FEDCD}" type="presOf" srcId="{E522C225-77B4-400C-85D0-C211B8ABE23A}" destId="{74E7F594-6F09-446C-8D41-8B5F9B352843}" srcOrd="0" destOrd="0" presId="urn:microsoft.com/office/officeart/2005/8/layout/list1"/>
    <dgm:cxn modelId="{6DE06726-6586-44D7-AABD-20A8C4B83A16}" srcId="{4CBCAC22-8966-46A8-8D30-9FD4E6177B4F}" destId="{126BE8FA-C0DA-4BDC-9EE2-DDF346778876}" srcOrd="0" destOrd="0" parTransId="{A83B9688-B0F9-4346-8295-94EF65055B67}" sibTransId="{9AFFAA20-5A5B-4705-B482-132DD9D78822}"/>
    <dgm:cxn modelId="{B4268828-71FE-47AB-A962-849C8DC6E0B9}" srcId="{4CBCAC22-8966-46A8-8D30-9FD4E6177B4F}" destId="{2147E4A8-5003-4962-9B86-00D90C5C4BDC}" srcOrd="1" destOrd="0" parTransId="{76636B78-1E35-4092-9E9A-A92390048AC4}" sibTransId="{C4ADC3BF-B213-4234-A94A-F65E9BC1615E}"/>
    <dgm:cxn modelId="{8727EF43-7A6E-48D4-AB41-D3B08EC8FB44}" type="presOf" srcId="{4CBCAC22-8966-46A8-8D30-9FD4E6177B4F}" destId="{82E85184-DC71-44CD-8B94-1219C4909A0C}" srcOrd="0" destOrd="0" presId="urn:microsoft.com/office/officeart/2005/8/layout/list1"/>
    <dgm:cxn modelId="{B756B16B-3BF6-40BD-9B9B-5E6904A3851D}" type="presOf" srcId="{126BE8FA-C0DA-4BDC-9EE2-DDF346778876}" destId="{FA96D6B7-DE3C-4EC2-8092-2A6ED849F3CA}" srcOrd="0" destOrd="0" presId="urn:microsoft.com/office/officeart/2005/8/layout/list1"/>
    <dgm:cxn modelId="{09698E75-8F21-408E-923C-D9F7370B0004}" type="presOf" srcId="{2147E4A8-5003-4962-9B86-00D90C5C4BDC}" destId="{BA5B3857-AD16-4EEE-BFC7-BDECC1AA9860}" srcOrd="0" destOrd="0" presId="urn:microsoft.com/office/officeart/2005/8/layout/list1"/>
    <dgm:cxn modelId="{D1FA1659-BCF2-4A44-AC71-ECC3EDBA5FB4}" type="presOf" srcId="{126BE8FA-C0DA-4BDC-9EE2-DDF346778876}" destId="{A09BB97F-F320-4224-9669-ED781A10BB48}" srcOrd="1" destOrd="0" presId="urn:microsoft.com/office/officeart/2005/8/layout/list1"/>
    <dgm:cxn modelId="{37C99B5A-C6E1-4184-886B-9186F65FE6B7}" srcId="{4CBCAC22-8966-46A8-8D30-9FD4E6177B4F}" destId="{E522C225-77B4-400C-85D0-C211B8ABE23A}" srcOrd="2" destOrd="0" parTransId="{C9C7D37F-0931-4473-88D6-A2F5979468A4}" sibTransId="{C17D69C0-BBB0-4AE7-9816-9AD46E7B0464}"/>
    <dgm:cxn modelId="{3EA7D9D7-3B15-4870-8BDE-078BDCD75148}" type="presOf" srcId="{E522C225-77B4-400C-85D0-C211B8ABE23A}" destId="{4FA9315D-79A8-4000-8179-A00114FF7593}" srcOrd="1" destOrd="0" presId="urn:microsoft.com/office/officeart/2005/8/layout/list1"/>
    <dgm:cxn modelId="{FCEB76E0-1EC5-4272-97F4-5155084E5A42}" type="presOf" srcId="{C34993FB-11A1-45F9-A950-6D8EDD85DC8D}" destId="{E8E0A72B-EFA9-45E2-AC50-E337D098BB1D}" srcOrd="0" destOrd="0" presId="urn:microsoft.com/office/officeart/2005/8/layout/list1"/>
    <dgm:cxn modelId="{6E3BF4F8-07CB-4D6C-849F-97B0345D8B05}" type="presOf" srcId="{C34993FB-11A1-45F9-A950-6D8EDD85DC8D}" destId="{38505919-105F-4EE5-8CB3-16693E2E6879}" srcOrd="1" destOrd="0" presId="urn:microsoft.com/office/officeart/2005/8/layout/list1"/>
    <dgm:cxn modelId="{08D23EFE-1B6F-43CF-9394-EE6F94FD46B1}" srcId="{4CBCAC22-8966-46A8-8D30-9FD4E6177B4F}" destId="{C34993FB-11A1-45F9-A950-6D8EDD85DC8D}" srcOrd="3" destOrd="0" parTransId="{476E7354-5F71-4D2B-B5D7-B179BCAEA391}" sibTransId="{9D534430-B7E4-461A-8E95-D8C0E88A21EB}"/>
    <dgm:cxn modelId="{D25937C3-39C9-4AF7-BA1D-10224499F4C4}" type="presParOf" srcId="{82E85184-DC71-44CD-8B94-1219C4909A0C}" destId="{D5FD2980-5924-428C-BFDE-4DD992CF7000}" srcOrd="0" destOrd="0" presId="urn:microsoft.com/office/officeart/2005/8/layout/list1"/>
    <dgm:cxn modelId="{4342B591-83BB-42BF-9140-FEC1DD4BDCF6}" type="presParOf" srcId="{D5FD2980-5924-428C-BFDE-4DD992CF7000}" destId="{FA96D6B7-DE3C-4EC2-8092-2A6ED849F3CA}" srcOrd="0" destOrd="0" presId="urn:microsoft.com/office/officeart/2005/8/layout/list1"/>
    <dgm:cxn modelId="{1610DE3A-638A-447B-9DE6-1B4C10D6B2C2}" type="presParOf" srcId="{D5FD2980-5924-428C-BFDE-4DD992CF7000}" destId="{A09BB97F-F320-4224-9669-ED781A10BB48}" srcOrd="1" destOrd="0" presId="urn:microsoft.com/office/officeart/2005/8/layout/list1"/>
    <dgm:cxn modelId="{C5B0E7EA-7DB6-4316-BD14-08F1FBC17E99}" type="presParOf" srcId="{82E85184-DC71-44CD-8B94-1219C4909A0C}" destId="{65BF8741-5EE8-43A6-AEAD-48CE2F4CAC5B}" srcOrd="1" destOrd="0" presId="urn:microsoft.com/office/officeart/2005/8/layout/list1"/>
    <dgm:cxn modelId="{E290E261-A91A-48A1-AC7B-F122E6C230F4}" type="presParOf" srcId="{82E85184-DC71-44CD-8B94-1219C4909A0C}" destId="{C2F9BD35-2829-47F3-AFF3-2D337D67FE62}" srcOrd="2" destOrd="0" presId="urn:microsoft.com/office/officeart/2005/8/layout/list1"/>
    <dgm:cxn modelId="{8DC3C7ED-703C-48B9-8F3A-44977EE53AE5}" type="presParOf" srcId="{82E85184-DC71-44CD-8B94-1219C4909A0C}" destId="{9AE77693-C460-46FA-86F5-17814A67D63D}" srcOrd="3" destOrd="0" presId="urn:microsoft.com/office/officeart/2005/8/layout/list1"/>
    <dgm:cxn modelId="{72A952CC-2455-428A-9BC4-CCD4CE7D69CC}" type="presParOf" srcId="{82E85184-DC71-44CD-8B94-1219C4909A0C}" destId="{F1925858-0D09-4A1A-83B9-F7BF37E27438}" srcOrd="4" destOrd="0" presId="urn:microsoft.com/office/officeart/2005/8/layout/list1"/>
    <dgm:cxn modelId="{866B5FE9-6710-4D37-964D-8C71A6D6A7BC}" type="presParOf" srcId="{F1925858-0D09-4A1A-83B9-F7BF37E27438}" destId="{BA5B3857-AD16-4EEE-BFC7-BDECC1AA9860}" srcOrd="0" destOrd="0" presId="urn:microsoft.com/office/officeart/2005/8/layout/list1"/>
    <dgm:cxn modelId="{33CB8D05-7CD5-4AE3-9912-995EBE09F9F3}" type="presParOf" srcId="{F1925858-0D09-4A1A-83B9-F7BF37E27438}" destId="{BE55A98B-D86A-4BE5-8E36-82FC8F67373D}" srcOrd="1" destOrd="0" presId="urn:microsoft.com/office/officeart/2005/8/layout/list1"/>
    <dgm:cxn modelId="{288DFB75-10B8-4BE3-9871-55D4A21B1EEC}" type="presParOf" srcId="{82E85184-DC71-44CD-8B94-1219C4909A0C}" destId="{8BE4B39E-EC9D-494F-A20A-B26EE86FFC46}" srcOrd="5" destOrd="0" presId="urn:microsoft.com/office/officeart/2005/8/layout/list1"/>
    <dgm:cxn modelId="{A808C9BA-CFC5-4F29-BB3F-27C8854A0E79}" type="presParOf" srcId="{82E85184-DC71-44CD-8B94-1219C4909A0C}" destId="{8A343FBF-C872-4F21-BB72-F2D15A8FAAF4}" srcOrd="6" destOrd="0" presId="urn:microsoft.com/office/officeart/2005/8/layout/list1"/>
    <dgm:cxn modelId="{6EA1990A-7086-4601-9B6D-BA512CAFAEB7}" type="presParOf" srcId="{82E85184-DC71-44CD-8B94-1219C4909A0C}" destId="{5CA1FD7C-BD84-483B-A860-A0E1B79C3044}" srcOrd="7" destOrd="0" presId="urn:microsoft.com/office/officeart/2005/8/layout/list1"/>
    <dgm:cxn modelId="{4AEED23B-D553-4D96-B0D8-A687F6A1270F}" type="presParOf" srcId="{82E85184-DC71-44CD-8B94-1219C4909A0C}" destId="{FAC2F857-B6D5-43BE-89BA-FF3929BEC374}" srcOrd="8" destOrd="0" presId="urn:microsoft.com/office/officeart/2005/8/layout/list1"/>
    <dgm:cxn modelId="{70084CBE-F063-45D7-A037-44B37462B920}" type="presParOf" srcId="{FAC2F857-B6D5-43BE-89BA-FF3929BEC374}" destId="{74E7F594-6F09-446C-8D41-8B5F9B352843}" srcOrd="0" destOrd="0" presId="urn:microsoft.com/office/officeart/2005/8/layout/list1"/>
    <dgm:cxn modelId="{442D6A8E-BFD4-4053-89FC-FA79A406C428}" type="presParOf" srcId="{FAC2F857-B6D5-43BE-89BA-FF3929BEC374}" destId="{4FA9315D-79A8-4000-8179-A00114FF7593}" srcOrd="1" destOrd="0" presId="urn:microsoft.com/office/officeart/2005/8/layout/list1"/>
    <dgm:cxn modelId="{C0E909AA-276D-4D37-81C8-8A1F8115E03B}" type="presParOf" srcId="{82E85184-DC71-44CD-8B94-1219C4909A0C}" destId="{FEBB3B5E-743C-4BE0-B5FB-E795B8238E0D}" srcOrd="9" destOrd="0" presId="urn:microsoft.com/office/officeart/2005/8/layout/list1"/>
    <dgm:cxn modelId="{EAEEADA2-D3A7-44FE-8247-F5E4EE754FF4}" type="presParOf" srcId="{82E85184-DC71-44CD-8B94-1219C4909A0C}" destId="{4AE209FA-2425-471D-B452-C424F742DF15}" srcOrd="10" destOrd="0" presId="urn:microsoft.com/office/officeart/2005/8/layout/list1"/>
    <dgm:cxn modelId="{2CDEB407-4A8B-4383-BD31-DF867E431C4D}" type="presParOf" srcId="{82E85184-DC71-44CD-8B94-1219C4909A0C}" destId="{FEA7E35A-629E-4A48-AA9C-ACBA4CAAE6BF}" srcOrd="11" destOrd="0" presId="urn:microsoft.com/office/officeart/2005/8/layout/list1"/>
    <dgm:cxn modelId="{6ACC5A56-05EC-4F66-AEE6-675AF4DC5C71}" type="presParOf" srcId="{82E85184-DC71-44CD-8B94-1219C4909A0C}" destId="{FC5F02A7-7487-4EB7-8261-8F4F50704262}" srcOrd="12" destOrd="0" presId="urn:microsoft.com/office/officeart/2005/8/layout/list1"/>
    <dgm:cxn modelId="{4C311C3D-BF42-4B62-83B1-75B8D3A79BD6}" type="presParOf" srcId="{FC5F02A7-7487-4EB7-8261-8F4F50704262}" destId="{E8E0A72B-EFA9-45E2-AC50-E337D098BB1D}" srcOrd="0" destOrd="0" presId="urn:microsoft.com/office/officeart/2005/8/layout/list1"/>
    <dgm:cxn modelId="{05D20EBD-A318-42F1-B9E5-1051E0C4525D}" type="presParOf" srcId="{FC5F02A7-7487-4EB7-8261-8F4F50704262}" destId="{38505919-105F-4EE5-8CB3-16693E2E6879}" srcOrd="1" destOrd="0" presId="urn:microsoft.com/office/officeart/2005/8/layout/list1"/>
    <dgm:cxn modelId="{4C6FD4E5-E2E2-4F64-BFEB-D2D53005F3FB}" type="presParOf" srcId="{82E85184-DC71-44CD-8B94-1219C4909A0C}" destId="{E1294F76-2087-41D6-84B9-25C515F35CFD}" srcOrd="13" destOrd="0" presId="urn:microsoft.com/office/officeart/2005/8/layout/list1"/>
    <dgm:cxn modelId="{4B3A2BDC-5EC7-4E78-91C6-CFABA3ECEB14}" type="presParOf" srcId="{82E85184-DC71-44CD-8B94-1219C4909A0C}" destId="{D1F61BCA-9B7B-43FD-B5E6-E5CA21F4244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F6706-9095-4DD1-8107-F88939FC0059}">
      <dsp:nvSpPr>
        <dsp:cNvPr id="0" name=""/>
        <dsp:cNvSpPr/>
      </dsp:nvSpPr>
      <dsp:spPr>
        <a:xfrm>
          <a:off x="0" y="383860"/>
          <a:ext cx="8941079" cy="529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C2B1B379-8F25-432B-ACFE-338914970D2D}">
      <dsp:nvSpPr>
        <dsp:cNvPr id="0" name=""/>
        <dsp:cNvSpPr/>
      </dsp:nvSpPr>
      <dsp:spPr>
        <a:xfrm>
          <a:off x="447053" y="73900"/>
          <a:ext cx="6258755" cy="619920"/>
        </a:xfrm>
        <a:prstGeom prst="roundRect">
          <a:avLst/>
        </a:prstGeom>
        <a:solidFill>
          <a:schemeClr val="bg1"/>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36566" tIns="0" rIns="236566" bIns="0" numCol="1" spcCol="1270" anchor="ctr" anchorCtr="0">
          <a:noAutofit/>
        </a:bodyPr>
        <a:lstStyle/>
        <a:p>
          <a:pPr marL="0" lvl="0" indent="0" algn="ctr" defTabSz="800100">
            <a:lnSpc>
              <a:spcPct val="90000"/>
            </a:lnSpc>
            <a:spcBef>
              <a:spcPct val="0"/>
            </a:spcBef>
            <a:spcAft>
              <a:spcPct val="35000"/>
            </a:spcAft>
            <a:buFontTx/>
            <a:buNone/>
          </a:pPr>
          <a:r>
            <a:rPr lang="it-IT" sz="1800" b="1" i="1" kern="1200" dirty="0">
              <a:solidFill>
                <a:schemeClr val="tx1"/>
              </a:solidFill>
            </a:rPr>
            <a:t>La dinamica pro-attiva che si realizza con gli strumenti di documentazione delle </a:t>
          </a:r>
          <a:r>
            <a:rPr lang="it-IT" sz="1800" b="1" i="1" u="sng" kern="1200" dirty="0">
              <a:solidFill>
                <a:schemeClr val="tx1"/>
              </a:solidFill>
            </a:rPr>
            <a:t>competenze in evoluzione</a:t>
          </a:r>
          <a:endParaRPr lang="it-IT" sz="1800" b="1" u="sng" kern="1200" dirty="0">
            <a:solidFill>
              <a:schemeClr val="tx1"/>
            </a:solidFill>
          </a:endParaRPr>
        </a:p>
      </dsp:txBody>
      <dsp:txXfrm>
        <a:off x="477315" y="104162"/>
        <a:ext cx="6198231" cy="559396"/>
      </dsp:txXfrm>
    </dsp:sp>
    <dsp:sp modelId="{8DCF8186-2327-4963-A93B-91A7553C8060}">
      <dsp:nvSpPr>
        <dsp:cNvPr id="0" name=""/>
        <dsp:cNvSpPr/>
      </dsp:nvSpPr>
      <dsp:spPr>
        <a:xfrm>
          <a:off x="0" y="1336420"/>
          <a:ext cx="8941079" cy="529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629B5F10-1E1B-4FF3-A6FC-D61F8CC3AAEF}">
      <dsp:nvSpPr>
        <dsp:cNvPr id="0" name=""/>
        <dsp:cNvSpPr/>
      </dsp:nvSpPr>
      <dsp:spPr>
        <a:xfrm>
          <a:off x="447053" y="1026460"/>
          <a:ext cx="6258755" cy="619920"/>
        </a:xfrm>
        <a:prstGeom prst="roundRect">
          <a:avLst/>
        </a:prstGeom>
        <a:solidFill>
          <a:schemeClr val="bg1"/>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36566" tIns="0" rIns="236566" bIns="0" numCol="1" spcCol="1270" anchor="ctr" anchorCtr="0">
          <a:noAutofit/>
        </a:bodyPr>
        <a:lstStyle/>
        <a:p>
          <a:pPr marL="0" lvl="0" indent="0" algn="ctr" defTabSz="800100">
            <a:lnSpc>
              <a:spcPct val="100000"/>
            </a:lnSpc>
            <a:spcBef>
              <a:spcPct val="0"/>
            </a:spcBef>
            <a:spcAft>
              <a:spcPts val="0"/>
            </a:spcAft>
            <a:buFontTx/>
            <a:buNone/>
          </a:pPr>
          <a:r>
            <a:rPr lang="it-IT" sz="1800" b="1" i="1" kern="1200" dirty="0">
              <a:solidFill>
                <a:schemeClr val="tx1"/>
              </a:solidFill>
            </a:rPr>
            <a:t>L’inserimento in una comunità professionale </a:t>
          </a:r>
        </a:p>
        <a:p>
          <a:pPr marL="0" lvl="0" indent="0" algn="ctr" defTabSz="800100">
            <a:lnSpc>
              <a:spcPct val="100000"/>
            </a:lnSpc>
            <a:spcBef>
              <a:spcPct val="0"/>
            </a:spcBef>
            <a:spcAft>
              <a:spcPts val="0"/>
            </a:spcAft>
            <a:buFontTx/>
            <a:buNone/>
          </a:pPr>
          <a:r>
            <a:rPr lang="it-IT" sz="1800" b="1" i="1" kern="1200" dirty="0">
              <a:solidFill>
                <a:schemeClr val="tx1"/>
              </a:solidFill>
            </a:rPr>
            <a:t>di </a:t>
          </a:r>
          <a:r>
            <a:rPr lang="it-IT" sz="1800" b="1" i="1" u="sng" kern="1200" dirty="0">
              <a:solidFill>
                <a:schemeClr val="tx1"/>
              </a:solidFill>
            </a:rPr>
            <a:t>scambio e  confronto</a:t>
          </a:r>
          <a:endParaRPr lang="it-IT" sz="1800" b="1" u="sng" kern="1200" dirty="0">
            <a:solidFill>
              <a:schemeClr val="tx1"/>
            </a:solidFill>
          </a:endParaRPr>
        </a:p>
      </dsp:txBody>
      <dsp:txXfrm>
        <a:off x="477315" y="1056722"/>
        <a:ext cx="6198231" cy="559396"/>
      </dsp:txXfrm>
    </dsp:sp>
    <dsp:sp modelId="{E602695E-1B65-40A8-853B-D79B4D67B80D}">
      <dsp:nvSpPr>
        <dsp:cNvPr id="0" name=""/>
        <dsp:cNvSpPr/>
      </dsp:nvSpPr>
      <dsp:spPr>
        <a:xfrm>
          <a:off x="0" y="2288981"/>
          <a:ext cx="8941079" cy="529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C1AD807C-3085-4E70-AFB9-06105369B1E0}">
      <dsp:nvSpPr>
        <dsp:cNvPr id="0" name=""/>
        <dsp:cNvSpPr/>
      </dsp:nvSpPr>
      <dsp:spPr>
        <a:xfrm>
          <a:off x="447053" y="1979021"/>
          <a:ext cx="6258755" cy="619920"/>
        </a:xfrm>
        <a:prstGeom prst="roundRect">
          <a:avLst/>
        </a:prstGeom>
        <a:solidFill>
          <a:schemeClr val="bg1"/>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36566" tIns="0" rIns="236566" bIns="0" numCol="1" spcCol="1270" anchor="ctr" anchorCtr="0">
          <a:noAutofit/>
        </a:bodyPr>
        <a:lstStyle/>
        <a:p>
          <a:pPr marL="0" lvl="0" indent="0" algn="ctr" defTabSz="800100">
            <a:lnSpc>
              <a:spcPct val="90000"/>
            </a:lnSpc>
            <a:spcBef>
              <a:spcPct val="0"/>
            </a:spcBef>
            <a:spcAft>
              <a:spcPct val="35000"/>
            </a:spcAft>
            <a:buFontTx/>
            <a:buNone/>
          </a:pPr>
          <a:r>
            <a:rPr lang="it-IT" sz="1800" b="1" i="1" kern="1200" dirty="0">
              <a:solidFill>
                <a:schemeClr val="tx1"/>
              </a:solidFill>
            </a:rPr>
            <a:t>La formazione </a:t>
          </a:r>
          <a:r>
            <a:rPr lang="it-IT" sz="1800" b="1" i="1" u="sng" kern="1200" dirty="0">
              <a:solidFill>
                <a:schemeClr val="tx1"/>
              </a:solidFill>
            </a:rPr>
            <a:t>al di là delle metodologie trasmissive</a:t>
          </a:r>
          <a:endParaRPr lang="it-IT" sz="1800" b="1" u="sng" kern="1200" dirty="0">
            <a:solidFill>
              <a:schemeClr val="tx1"/>
            </a:solidFill>
          </a:endParaRPr>
        </a:p>
      </dsp:txBody>
      <dsp:txXfrm>
        <a:off x="477315" y="2009283"/>
        <a:ext cx="6198231" cy="559396"/>
      </dsp:txXfrm>
    </dsp:sp>
    <dsp:sp modelId="{CD75D56F-6A5B-46C4-B1A9-6F850090894E}">
      <dsp:nvSpPr>
        <dsp:cNvPr id="0" name=""/>
        <dsp:cNvSpPr/>
      </dsp:nvSpPr>
      <dsp:spPr>
        <a:xfrm>
          <a:off x="0" y="3241541"/>
          <a:ext cx="8941079" cy="529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B03E43A6-4214-4814-A8BC-83288E9C27D1}">
      <dsp:nvSpPr>
        <dsp:cNvPr id="0" name=""/>
        <dsp:cNvSpPr/>
      </dsp:nvSpPr>
      <dsp:spPr>
        <a:xfrm>
          <a:off x="447053" y="2931581"/>
          <a:ext cx="6258755" cy="619920"/>
        </a:xfrm>
        <a:prstGeom prst="roundRect">
          <a:avLst/>
        </a:prstGeom>
        <a:solidFill>
          <a:schemeClr val="bg1"/>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36566" tIns="0" rIns="236566" bIns="0" numCol="1" spcCol="1270" anchor="ctr" anchorCtr="0">
          <a:noAutofit/>
        </a:bodyPr>
        <a:lstStyle/>
        <a:p>
          <a:pPr marL="0" lvl="0" indent="0" algn="ctr" defTabSz="800100">
            <a:lnSpc>
              <a:spcPct val="90000"/>
            </a:lnSpc>
            <a:spcBef>
              <a:spcPct val="0"/>
            </a:spcBef>
            <a:spcAft>
              <a:spcPct val="35000"/>
            </a:spcAft>
            <a:buFontTx/>
            <a:buNone/>
          </a:pPr>
          <a:r>
            <a:rPr lang="it-IT" sz="1800" b="1" i="1" kern="1200" dirty="0">
              <a:solidFill>
                <a:schemeClr val="tx1"/>
              </a:solidFill>
            </a:rPr>
            <a:t>Il lavoro per lo sviluppo di </a:t>
          </a:r>
          <a:r>
            <a:rPr lang="it-IT" sz="1800" b="1" i="1" u="sng" kern="1200" dirty="0">
              <a:solidFill>
                <a:schemeClr val="tx1"/>
              </a:solidFill>
            </a:rPr>
            <a:t>competenze chiave </a:t>
          </a:r>
          <a:endParaRPr lang="it-IT" sz="1800" u="sng" kern="1200" dirty="0">
            <a:solidFill>
              <a:schemeClr val="tx1"/>
            </a:solidFill>
          </a:endParaRPr>
        </a:p>
      </dsp:txBody>
      <dsp:txXfrm>
        <a:off x="477315" y="2961843"/>
        <a:ext cx="6198231"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B8066-9A98-4512-B4E4-9046FE36E6FF}">
      <dsp:nvSpPr>
        <dsp:cNvPr id="0" name=""/>
        <dsp:cNvSpPr/>
      </dsp:nvSpPr>
      <dsp:spPr>
        <a:xfrm rot="16200000">
          <a:off x="148110" y="522516"/>
          <a:ext cx="3306305" cy="3306305"/>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sz="2200" kern="1200" dirty="0"/>
            <a:t>Il modello formativo riservato ai docenti neoassunti comprende: </a:t>
          </a:r>
          <a:endParaRPr lang="en-US" sz="2200" kern="1200" dirty="0"/>
        </a:p>
      </dsp:txBody>
      <dsp:txXfrm rot="5400000">
        <a:off x="148111" y="1349092"/>
        <a:ext cx="2727702" cy="1653153"/>
      </dsp:txXfrm>
    </dsp:sp>
    <dsp:sp modelId="{A1FDB6B8-A503-424F-B736-4C2028CAC9DB}">
      <dsp:nvSpPr>
        <dsp:cNvPr id="0" name=""/>
        <dsp:cNvSpPr/>
      </dsp:nvSpPr>
      <dsp:spPr>
        <a:xfrm rot="5400000" flipH="1" flipV="1">
          <a:off x="3962441" y="366491"/>
          <a:ext cx="2715369" cy="3618355"/>
        </a:xfrm>
        <a:prstGeom prst="downArrow">
          <a:avLst>
            <a:gd name="adj1" fmla="val 50000"/>
            <a:gd name="adj2" fmla="val 35000"/>
          </a:avLst>
        </a:prstGeom>
        <a:solidFill>
          <a:srgbClr val="0000C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sz="2200" kern="1200" dirty="0"/>
            <a:t>una </a:t>
          </a:r>
          <a:r>
            <a:rPr lang="it-IT" sz="2200" b="1" kern="1200" dirty="0"/>
            <a:t>dimensione individuale e riflessiva </a:t>
          </a:r>
          <a:endParaRPr lang="en-US" sz="2200" kern="1200" dirty="0"/>
        </a:p>
      </dsp:txBody>
      <dsp:txXfrm rot="-5400000">
        <a:off x="3510948" y="1496826"/>
        <a:ext cx="3143165" cy="1357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98B3F-3640-477E-A4B8-91A5151F222D}">
      <dsp:nvSpPr>
        <dsp:cNvPr id="0" name=""/>
        <dsp:cNvSpPr/>
      </dsp:nvSpPr>
      <dsp:spPr>
        <a:xfrm rot="5400000">
          <a:off x="1209086" y="1077271"/>
          <a:ext cx="952754" cy="1084676"/>
        </a:xfrm>
        <a:prstGeom prst="bentUpArrow">
          <a:avLst>
            <a:gd name="adj1" fmla="val 32840"/>
            <a:gd name="adj2" fmla="val 25000"/>
            <a:gd name="adj3" fmla="val 35780"/>
          </a:avLst>
        </a:prstGeom>
        <a:solidFill>
          <a:schemeClr val="bg1">
            <a:lumMod val="8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9A4E6B-C399-491C-B9B8-495AE4F35C92}">
      <dsp:nvSpPr>
        <dsp:cNvPr id="0" name=""/>
        <dsp:cNvSpPr/>
      </dsp:nvSpPr>
      <dsp:spPr>
        <a:xfrm>
          <a:off x="956664" y="21124"/>
          <a:ext cx="1603876" cy="1122661"/>
        </a:xfrm>
        <a:prstGeom prst="roundRect">
          <a:avLst>
            <a:gd name="adj" fmla="val 16670"/>
          </a:avLst>
        </a:prstGeom>
        <a:gradFill rotWithShape="0">
          <a:gsLst>
            <a:gs pos="0">
              <a:schemeClr val="bg1">
                <a:lumMod val="95000"/>
              </a:schemeClr>
            </a:gs>
            <a:gs pos="100000">
              <a:schemeClr val="bg1"/>
            </a:gs>
            <a:gs pos="71000">
              <a:schemeClr val="bg1"/>
            </a:gs>
            <a:gs pos="88100">
              <a:schemeClr val="bg1"/>
            </a:gs>
            <a:gs pos="92000">
              <a:schemeClr val="bg1"/>
            </a:gs>
          </a:gsLst>
          <a:lin ang="5400000" scaled="1"/>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rPr>
            <a:t>Didattica</a:t>
          </a:r>
        </a:p>
        <a:p>
          <a:pPr marL="0" lvl="0" indent="0" algn="ctr" defTabSz="889000">
            <a:lnSpc>
              <a:spcPct val="90000"/>
            </a:lnSpc>
            <a:spcBef>
              <a:spcPct val="0"/>
            </a:spcBef>
            <a:spcAft>
              <a:spcPct val="35000"/>
            </a:spcAft>
            <a:buNone/>
          </a:pPr>
          <a:r>
            <a:rPr lang="it-IT" sz="2000" b="1" kern="1200" dirty="0">
              <a:solidFill>
                <a:schemeClr val="tx1"/>
              </a:solidFill>
            </a:rPr>
            <a:t> </a:t>
          </a:r>
        </a:p>
      </dsp:txBody>
      <dsp:txXfrm>
        <a:off x="1011478" y="75938"/>
        <a:ext cx="1494248" cy="1013033"/>
      </dsp:txXfrm>
    </dsp:sp>
    <dsp:sp modelId="{2C1DF4EF-F0E9-4201-A554-354EFBAA3A6F}">
      <dsp:nvSpPr>
        <dsp:cNvPr id="0" name=""/>
        <dsp:cNvSpPr/>
      </dsp:nvSpPr>
      <dsp:spPr>
        <a:xfrm>
          <a:off x="2459679" y="128196"/>
          <a:ext cx="1582215" cy="907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ctr" defTabSz="533400">
            <a:lnSpc>
              <a:spcPct val="90000"/>
            </a:lnSpc>
            <a:spcBef>
              <a:spcPct val="0"/>
            </a:spcBef>
            <a:spcAft>
              <a:spcPct val="15000"/>
            </a:spcAft>
            <a:buChar char="•"/>
          </a:pPr>
          <a:r>
            <a:rPr lang="it-IT" sz="1200" b="0" kern="1200" dirty="0"/>
            <a:t>Area delle competenze relative all’insegnamento</a:t>
          </a:r>
        </a:p>
      </dsp:txBody>
      <dsp:txXfrm>
        <a:off x="2459679" y="128196"/>
        <a:ext cx="1582215" cy="907384"/>
      </dsp:txXfrm>
    </dsp:sp>
    <dsp:sp modelId="{3E5553E9-8EDC-4421-970B-7B30785AFD7F}">
      <dsp:nvSpPr>
        <dsp:cNvPr id="0" name=""/>
        <dsp:cNvSpPr/>
      </dsp:nvSpPr>
      <dsp:spPr>
        <a:xfrm rot="5400000">
          <a:off x="2720919" y="2338391"/>
          <a:ext cx="952754" cy="1084676"/>
        </a:xfrm>
        <a:prstGeom prst="bentUpArrow">
          <a:avLst>
            <a:gd name="adj1" fmla="val 32840"/>
            <a:gd name="adj2" fmla="val 25000"/>
            <a:gd name="adj3" fmla="val 35780"/>
          </a:avLst>
        </a:prstGeom>
        <a:solidFill>
          <a:schemeClr val="bg1">
            <a:lumMod val="8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F7B935-0340-4D65-A86B-0E3E9C8276E3}">
      <dsp:nvSpPr>
        <dsp:cNvPr id="0" name=""/>
        <dsp:cNvSpPr/>
      </dsp:nvSpPr>
      <dsp:spPr>
        <a:xfrm>
          <a:off x="2386218" y="1282244"/>
          <a:ext cx="1768434" cy="1122661"/>
        </a:xfrm>
        <a:prstGeom prst="roundRect">
          <a:avLst>
            <a:gd name="adj" fmla="val 16670"/>
          </a:avLst>
        </a:prstGeom>
        <a:gradFill rotWithShape="0">
          <a:gsLst>
            <a:gs pos="0">
              <a:schemeClr val="bg1">
                <a:lumMod val="95000"/>
              </a:schemeClr>
            </a:gs>
            <a:gs pos="100000">
              <a:schemeClr val="bg1"/>
            </a:gs>
            <a:gs pos="71000">
              <a:schemeClr val="bg1"/>
            </a:gs>
            <a:gs pos="88100">
              <a:schemeClr val="bg1"/>
            </a:gs>
            <a:gs pos="92000">
              <a:schemeClr val="bg1"/>
            </a:gs>
          </a:gsLst>
          <a:lin ang="5400000" scaled="1"/>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baseline="0" dirty="0">
              <a:solidFill>
                <a:schemeClr val="tx1"/>
              </a:solidFill>
            </a:rPr>
            <a:t>Istituzione </a:t>
          </a:r>
        </a:p>
        <a:p>
          <a:pPr marL="0" lvl="0" indent="0" algn="ctr" defTabSz="889000">
            <a:lnSpc>
              <a:spcPct val="90000"/>
            </a:lnSpc>
            <a:spcBef>
              <a:spcPct val="0"/>
            </a:spcBef>
            <a:spcAft>
              <a:spcPct val="35000"/>
            </a:spcAft>
            <a:buNone/>
          </a:pPr>
          <a:r>
            <a:rPr lang="it-IT" sz="2000" b="1" kern="1200" baseline="0" dirty="0">
              <a:solidFill>
                <a:schemeClr val="tx1"/>
              </a:solidFill>
            </a:rPr>
            <a:t>Comunità</a:t>
          </a:r>
        </a:p>
        <a:p>
          <a:pPr marL="0" lvl="0" indent="0" algn="ctr" defTabSz="889000">
            <a:lnSpc>
              <a:spcPct val="90000"/>
            </a:lnSpc>
            <a:spcBef>
              <a:spcPct val="0"/>
            </a:spcBef>
            <a:spcAft>
              <a:spcPct val="35000"/>
            </a:spcAft>
            <a:buNone/>
          </a:pPr>
          <a:r>
            <a:rPr lang="it-IT" sz="2000" b="1" kern="1200" baseline="0" dirty="0">
              <a:solidFill>
                <a:schemeClr val="tx1"/>
              </a:solidFill>
            </a:rPr>
            <a:t> </a:t>
          </a:r>
        </a:p>
      </dsp:txBody>
      <dsp:txXfrm>
        <a:off x="2441032" y="1337058"/>
        <a:ext cx="1658806" cy="1013033"/>
      </dsp:txXfrm>
    </dsp:sp>
    <dsp:sp modelId="{42B8BC00-4E58-49E3-AC39-8F19601B8FA3}">
      <dsp:nvSpPr>
        <dsp:cNvPr id="0" name=""/>
        <dsp:cNvSpPr/>
      </dsp:nvSpPr>
      <dsp:spPr>
        <a:xfrm>
          <a:off x="4046600" y="1350407"/>
          <a:ext cx="1840550" cy="907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ctr" defTabSz="533400">
            <a:lnSpc>
              <a:spcPct val="90000"/>
            </a:lnSpc>
            <a:spcBef>
              <a:spcPct val="0"/>
            </a:spcBef>
            <a:spcAft>
              <a:spcPct val="15000"/>
            </a:spcAft>
            <a:buChar char="•"/>
          </a:pPr>
          <a:r>
            <a:rPr lang="it-IT" sz="1200" kern="1200" dirty="0"/>
            <a:t>Area delle competenze relative alla partecipazione alla vita della scuola</a:t>
          </a:r>
        </a:p>
      </dsp:txBody>
      <dsp:txXfrm>
        <a:off x="4046600" y="1350407"/>
        <a:ext cx="1840550" cy="907384"/>
      </dsp:txXfrm>
    </dsp:sp>
    <dsp:sp modelId="{6553999B-A27E-45B0-8BF2-F96CD49BCA23}">
      <dsp:nvSpPr>
        <dsp:cNvPr id="0" name=""/>
        <dsp:cNvSpPr/>
      </dsp:nvSpPr>
      <dsp:spPr>
        <a:xfrm>
          <a:off x="3815773" y="2543364"/>
          <a:ext cx="1603876" cy="1122661"/>
        </a:xfrm>
        <a:prstGeom prst="roundRect">
          <a:avLst>
            <a:gd name="adj" fmla="val 16670"/>
          </a:avLst>
        </a:prstGeom>
        <a:gradFill rotWithShape="0">
          <a:gsLst>
            <a:gs pos="0">
              <a:schemeClr val="bg1">
                <a:lumMod val="95000"/>
              </a:schemeClr>
            </a:gs>
            <a:gs pos="100000">
              <a:schemeClr val="bg1"/>
            </a:gs>
            <a:gs pos="71000">
              <a:schemeClr val="bg1"/>
            </a:gs>
            <a:gs pos="88100">
              <a:schemeClr val="bg1"/>
            </a:gs>
            <a:gs pos="92000">
              <a:schemeClr val="bg1"/>
            </a:gs>
          </a:gsLst>
          <a:lin ang="5400000" scaled="1"/>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rPr>
            <a:t>Professione</a:t>
          </a:r>
        </a:p>
        <a:p>
          <a:pPr marL="0" lvl="0" indent="0" algn="ctr" defTabSz="889000">
            <a:lnSpc>
              <a:spcPct val="90000"/>
            </a:lnSpc>
            <a:spcBef>
              <a:spcPct val="0"/>
            </a:spcBef>
            <a:spcAft>
              <a:spcPct val="35000"/>
            </a:spcAft>
            <a:buNone/>
          </a:pPr>
          <a:endParaRPr lang="it-IT" sz="2000" b="1" kern="1200" dirty="0">
            <a:solidFill>
              <a:schemeClr val="tx1"/>
            </a:solidFill>
          </a:endParaRPr>
        </a:p>
      </dsp:txBody>
      <dsp:txXfrm>
        <a:off x="3870587" y="2598178"/>
        <a:ext cx="1494248" cy="1013033"/>
      </dsp:txXfrm>
    </dsp:sp>
    <dsp:sp modelId="{E80C0911-5A32-4784-B6B3-901D0B229968}">
      <dsp:nvSpPr>
        <dsp:cNvPr id="0" name=""/>
        <dsp:cNvSpPr/>
      </dsp:nvSpPr>
      <dsp:spPr>
        <a:xfrm>
          <a:off x="5169352" y="2650435"/>
          <a:ext cx="1667102" cy="907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ctr" defTabSz="533400">
            <a:lnSpc>
              <a:spcPct val="90000"/>
            </a:lnSpc>
            <a:spcBef>
              <a:spcPct val="0"/>
            </a:spcBef>
            <a:spcAft>
              <a:spcPct val="15000"/>
            </a:spcAft>
            <a:buChar char="•"/>
          </a:pPr>
          <a:r>
            <a:rPr lang="it-IT" sz="1200" kern="1200" dirty="0"/>
            <a:t>Area delle competenze relative alla formazione continua e alle responsabilità  </a:t>
          </a:r>
        </a:p>
      </dsp:txBody>
      <dsp:txXfrm>
        <a:off x="5169352" y="2650435"/>
        <a:ext cx="1667102" cy="907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31512-762D-41BC-B2E6-B936CB1FBD8D}">
      <dsp:nvSpPr>
        <dsp:cNvPr id="0" name=""/>
        <dsp:cNvSpPr/>
      </dsp:nvSpPr>
      <dsp:spPr>
        <a:xfrm rot="10800000">
          <a:off x="1820326" y="12800"/>
          <a:ext cx="6009269" cy="1226854"/>
        </a:xfrm>
        <a:prstGeom prst="homePlate">
          <a:avLst/>
        </a:prstGeom>
        <a:solidFill>
          <a:schemeClr val="bg1"/>
        </a:solidFill>
        <a:ln w="1905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1009" tIns="72390" rIns="135128" bIns="72390" numCol="1" spcCol="1270" anchor="ctr" anchorCtr="0">
          <a:noAutofit/>
        </a:bodyPr>
        <a:lstStyle/>
        <a:p>
          <a:pPr marL="0" lvl="0" indent="0" algn="ctr" defTabSz="844550">
            <a:lnSpc>
              <a:spcPct val="90000"/>
            </a:lnSpc>
            <a:spcBef>
              <a:spcPct val="0"/>
            </a:spcBef>
            <a:spcAft>
              <a:spcPct val="35000"/>
            </a:spcAft>
            <a:buNone/>
          </a:pPr>
          <a:r>
            <a:rPr lang="it-IT" sz="1900" u="sng" kern="1200" dirty="0">
              <a:solidFill>
                <a:schemeClr val="tx1"/>
              </a:solidFill>
            </a:rPr>
            <a:t>sostenere</a:t>
          </a:r>
          <a:r>
            <a:rPr lang="it-IT" sz="1900" kern="1200" dirty="0">
              <a:solidFill>
                <a:schemeClr val="tx1"/>
              </a:solidFill>
            </a:rPr>
            <a:t> i nuovi docenti nella </a:t>
          </a:r>
          <a:r>
            <a:rPr lang="it-IT" sz="1900" b="1" kern="1200" dirty="0">
              <a:solidFill>
                <a:schemeClr val="tx1"/>
              </a:solidFill>
            </a:rPr>
            <a:t>riflessione puntuale sulle esperienze realizzate</a:t>
          </a:r>
          <a:r>
            <a:rPr lang="it-IT" sz="1900" kern="1200" dirty="0">
              <a:solidFill>
                <a:schemeClr val="tx1"/>
              </a:solidFill>
            </a:rPr>
            <a:t> e sul proprio stile di insegnamento;</a:t>
          </a:r>
        </a:p>
      </dsp:txBody>
      <dsp:txXfrm rot="10800000">
        <a:off x="2127039" y="12800"/>
        <a:ext cx="5702556" cy="1226854"/>
      </dsp:txXfrm>
    </dsp:sp>
    <dsp:sp modelId="{C6562530-64C4-4F5C-B435-6D3D9F4E19A5}">
      <dsp:nvSpPr>
        <dsp:cNvPr id="0" name=""/>
        <dsp:cNvSpPr/>
      </dsp:nvSpPr>
      <dsp:spPr>
        <a:xfrm>
          <a:off x="1206899" y="2973"/>
          <a:ext cx="1226854" cy="122685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5B664-BF98-4641-A55A-8D2043C80352}">
      <dsp:nvSpPr>
        <dsp:cNvPr id="0" name=""/>
        <dsp:cNvSpPr/>
      </dsp:nvSpPr>
      <dsp:spPr>
        <a:xfrm rot="10800000">
          <a:off x="1820326" y="1596053"/>
          <a:ext cx="6009269" cy="1226854"/>
        </a:xfrm>
        <a:prstGeom prst="homePlate">
          <a:avLst/>
        </a:prstGeom>
        <a:noFill/>
        <a:ln w="1905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1009" tIns="72390" rIns="135128" bIns="72390" numCol="1" spcCol="1270" anchor="ctr" anchorCtr="0">
          <a:noAutofit/>
        </a:bodyPr>
        <a:lstStyle/>
        <a:p>
          <a:pPr marL="0" lvl="0" indent="0" algn="ctr" defTabSz="844550">
            <a:lnSpc>
              <a:spcPct val="90000"/>
            </a:lnSpc>
            <a:spcBef>
              <a:spcPct val="0"/>
            </a:spcBef>
            <a:spcAft>
              <a:spcPct val="35000"/>
            </a:spcAft>
            <a:buNone/>
          </a:pPr>
          <a:r>
            <a:rPr lang="it-IT" sz="1900" u="sng" kern="1200" dirty="0">
              <a:solidFill>
                <a:schemeClr val="tx1"/>
              </a:solidFill>
            </a:rPr>
            <a:t>delineare</a:t>
          </a:r>
          <a:r>
            <a:rPr lang="it-IT" sz="1900" kern="1200" dirty="0">
              <a:solidFill>
                <a:schemeClr val="tx1"/>
              </a:solidFill>
            </a:rPr>
            <a:t>  il quadro delle </a:t>
          </a:r>
          <a:r>
            <a:rPr lang="it-IT" sz="1900" b="1" kern="1200" dirty="0">
              <a:solidFill>
                <a:schemeClr val="tx1"/>
              </a:solidFill>
            </a:rPr>
            <a:t>competenze  acquisite</a:t>
          </a:r>
          <a:r>
            <a:rPr lang="it-IT" sz="1900" kern="1200" dirty="0">
              <a:solidFill>
                <a:schemeClr val="tx1"/>
              </a:solidFill>
            </a:rPr>
            <a:t>, in  particolare in ambito lavorativo, rilevando i  </a:t>
          </a:r>
          <a:r>
            <a:rPr lang="it-IT" sz="1900" b="1" kern="1200" dirty="0">
              <a:solidFill>
                <a:schemeClr val="tx1"/>
              </a:solidFill>
            </a:rPr>
            <a:t>punti di forza e gli elementi di  debolezza, da costruire o consolidare</a:t>
          </a:r>
          <a:r>
            <a:rPr lang="it-IT" sz="1900" kern="1200" dirty="0">
              <a:solidFill>
                <a:schemeClr val="tx1"/>
              </a:solidFill>
            </a:rPr>
            <a:t>;</a:t>
          </a:r>
        </a:p>
      </dsp:txBody>
      <dsp:txXfrm rot="10800000">
        <a:off x="2127039" y="1596053"/>
        <a:ext cx="5702556" cy="1226854"/>
      </dsp:txXfrm>
    </dsp:sp>
    <dsp:sp modelId="{74C13BAE-9AB9-46C6-9405-0F215182F686}">
      <dsp:nvSpPr>
        <dsp:cNvPr id="0" name=""/>
        <dsp:cNvSpPr/>
      </dsp:nvSpPr>
      <dsp:spPr>
        <a:xfrm>
          <a:off x="1206899" y="1596053"/>
          <a:ext cx="1226854" cy="12268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9000" r="-6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9B249-F088-430E-8089-2F806056AAD7}">
      <dsp:nvSpPr>
        <dsp:cNvPr id="0" name=""/>
        <dsp:cNvSpPr/>
      </dsp:nvSpPr>
      <dsp:spPr>
        <a:xfrm rot="10800000">
          <a:off x="1820326" y="3189132"/>
          <a:ext cx="6009269" cy="1226854"/>
        </a:xfrm>
        <a:prstGeom prst="homePlate">
          <a:avLst/>
        </a:prstGeom>
        <a:noFill/>
        <a:ln w="1905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1009" tIns="72390" rIns="135128" bIns="72390" numCol="1" spcCol="1270" anchor="ctr" anchorCtr="0">
          <a:noAutofit/>
        </a:bodyPr>
        <a:lstStyle/>
        <a:p>
          <a:pPr marL="0" lvl="0" indent="0" algn="ctr" defTabSz="844550">
            <a:lnSpc>
              <a:spcPct val="90000"/>
            </a:lnSpc>
            <a:spcBef>
              <a:spcPct val="0"/>
            </a:spcBef>
            <a:spcAft>
              <a:spcPct val="35000"/>
            </a:spcAft>
            <a:buNone/>
          </a:pPr>
          <a:r>
            <a:rPr lang="it-IT" sz="1900" u="sng" kern="1200" dirty="0">
              <a:solidFill>
                <a:schemeClr val="tx1"/>
              </a:solidFill>
            </a:rPr>
            <a:t>supportare la strutturazione</a:t>
          </a:r>
          <a:r>
            <a:rPr lang="it-IT" sz="1900" kern="1200" dirty="0">
              <a:solidFill>
                <a:schemeClr val="tx1"/>
              </a:solidFill>
            </a:rPr>
            <a:t> del </a:t>
          </a:r>
          <a:r>
            <a:rPr lang="it-IT" sz="1900" b="1" kern="1200" dirty="0">
              <a:solidFill>
                <a:schemeClr val="tx1"/>
              </a:solidFill>
            </a:rPr>
            <a:t>Patto</a:t>
          </a:r>
          <a:r>
            <a:rPr lang="it-IT" sz="1900" kern="1200" dirty="0">
              <a:solidFill>
                <a:schemeClr val="tx1"/>
              </a:solidFill>
            </a:rPr>
            <a:t> per lo sviluppo </a:t>
          </a:r>
          <a:r>
            <a:rPr lang="it-IT" sz="1900" b="1" kern="1200" dirty="0">
              <a:solidFill>
                <a:schemeClr val="tx1"/>
              </a:solidFill>
            </a:rPr>
            <a:t>professionale;</a:t>
          </a:r>
          <a:endParaRPr lang="it-IT" sz="1900" kern="1200" dirty="0">
            <a:solidFill>
              <a:schemeClr val="tx1"/>
            </a:solidFill>
          </a:endParaRPr>
        </a:p>
      </dsp:txBody>
      <dsp:txXfrm rot="10800000">
        <a:off x="2127039" y="3189132"/>
        <a:ext cx="5702556" cy="1226854"/>
      </dsp:txXfrm>
    </dsp:sp>
    <dsp:sp modelId="{FFE6970C-8C29-40B0-92DC-5686B3E30036}">
      <dsp:nvSpPr>
        <dsp:cNvPr id="0" name=""/>
        <dsp:cNvSpPr/>
      </dsp:nvSpPr>
      <dsp:spPr>
        <a:xfrm>
          <a:off x="1206899" y="3189132"/>
          <a:ext cx="1226854" cy="12268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AD775B-368A-4406-832D-3554FB00EB2C}">
      <dsp:nvSpPr>
        <dsp:cNvPr id="0" name=""/>
        <dsp:cNvSpPr/>
      </dsp:nvSpPr>
      <dsp:spPr>
        <a:xfrm rot="10800000">
          <a:off x="1820326" y="4782212"/>
          <a:ext cx="6009269" cy="1226854"/>
        </a:xfrm>
        <a:prstGeom prst="homePlate">
          <a:avLst/>
        </a:prstGeom>
        <a:noFill/>
        <a:ln w="1905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1009" tIns="72390" rIns="135128" bIns="72390" numCol="1" spcCol="1270" anchor="ctr" anchorCtr="0">
          <a:noAutofit/>
        </a:bodyPr>
        <a:lstStyle/>
        <a:p>
          <a:pPr marL="0" lvl="0" indent="0" algn="ctr" defTabSz="844550">
            <a:lnSpc>
              <a:spcPct val="90000"/>
            </a:lnSpc>
            <a:spcBef>
              <a:spcPct val="0"/>
            </a:spcBef>
            <a:spcAft>
              <a:spcPct val="35000"/>
            </a:spcAft>
            <a:buNone/>
          </a:pPr>
          <a:r>
            <a:rPr lang="it-IT" sz="1900" u="sng" kern="1200" dirty="0">
              <a:solidFill>
                <a:schemeClr val="tx1"/>
              </a:solidFill>
            </a:rPr>
            <a:t>individuare</a:t>
          </a:r>
          <a:r>
            <a:rPr lang="it-IT" sz="1900" kern="1200" dirty="0">
              <a:solidFill>
                <a:schemeClr val="tx1"/>
              </a:solidFill>
            </a:rPr>
            <a:t> gli elementi principali su cui occorre focalizzare la progettazione condivisa e l’osservazione reciproca della fase dedicata al</a:t>
          </a:r>
          <a:r>
            <a:rPr lang="it-IT" sz="1900" b="1" kern="1200" dirty="0">
              <a:solidFill>
                <a:schemeClr val="tx1"/>
              </a:solidFill>
            </a:rPr>
            <a:t> “peer to peer”.</a:t>
          </a:r>
          <a:endParaRPr lang="it-IT" sz="1900" kern="1200" dirty="0">
            <a:solidFill>
              <a:schemeClr val="tx1"/>
            </a:solidFill>
          </a:endParaRPr>
        </a:p>
      </dsp:txBody>
      <dsp:txXfrm rot="10800000">
        <a:off x="2127039" y="4782212"/>
        <a:ext cx="5702556" cy="1226854"/>
      </dsp:txXfrm>
    </dsp:sp>
    <dsp:sp modelId="{A07166D4-565B-4495-A4E4-B61724A407F5}">
      <dsp:nvSpPr>
        <dsp:cNvPr id="0" name=""/>
        <dsp:cNvSpPr/>
      </dsp:nvSpPr>
      <dsp:spPr>
        <a:xfrm>
          <a:off x="1206899" y="4782212"/>
          <a:ext cx="1226854" cy="122685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2E12D-5C2D-4556-A577-CD7A529CAE23}">
      <dsp:nvSpPr>
        <dsp:cNvPr id="0" name=""/>
        <dsp:cNvSpPr/>
      </dsp:nvSpPr>
      <dsp:spPr>
        <a:xfrm>
          <a:off x="0" y="511533"/>
          <a:ext cx="6710795" cy="756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F5472-2316-48CD-BAF7-5409BC083A3B}">
      <dsp:nvSpPr>
        <dsp:cNvPr id="0" name=""/>
        <dsp:cNvSpPr/>
      </dsp:nvSpPr>
      <dsp:spPr>
        <a:xfrm>
          <a:off x="335539" y="68733"/>
          <a:ext cx="4697556" cy="885600"/>
        </a:xfrm>
        <a:prstGeom prst="roundRect">
          <a:avLst/>
        </a:prstGeom>
        <a:gradFill rotWithShape="0">
          <a:gsLst>
            <a:gs pos="0">
              <a:srgbClr val="0000CC"/>
            </a:gs>
            <a:gs pos="100000">
              <a:schemeClr val="accent2">
                <a:lumMod val="60000"/>
                <a:lumOff val="40000"/>
              </a:schemeClr>
            </a:gs>
            <a:gs pos="82000">
              <a:schemeClr val="accent2">
                <a:lumMod val="7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556" tIns="0" rIns="177556" bIns="0" numCol="1" spcCol="1270" anchor="ctr" anchorCtr="0">
          <a:noAutofit/>
        </a:bodyPr>
        <a:lstStyle/>
        <a:p>
          <a:pPr marL="0" lvl="0" indent="0" algn="l" defTabSz="889000">
            <a:lnSpc>
              <a:spcPct val="90000"/>
            </a:lnSpc>
            <a:spcBef>
              <a:spcPct val="0"/>
            </a:spcBef>
            <a:spcAft>
              <a:spcPct val="35000"/>
            </a:spcAft>
            <a:buNone/>
          </a:pPr>
          <a:endParaRPr lang="it-IT" sz="2000" b="0" i="0" u="none" strike="noStrike" kern="1200" baseline="0" dirty="0">
            <a:solidFill>
              <a:schemeClr val="bg1"/>
            </a:solidFill>
            <a:latin typeface="Calibri" panose="020F0502020204030204" pitchFamily="34" charset="0"/>
          </a:endParaRPr>
        </a:p>
        <a:p>
          <a:pPr marL="0" lvl="0" indent="0" algn="l" defTabSz="889000">
            <a:lnSpc>
              <a:spcPct val="90000"/>
            </a:lnSpc>
            <a:spcBef>
              <a:spcPct val="0"/>
            </a:spcBef>
            <a:spcAft>
              <a:spcPct val="35000"/>
            </a:spcAft>
            <a:buNone/>
          </a:pPr>
          <a:r>
            <a:rPr lang="it-IT" sz="2000" b="1" i="0" u="none" strike="noStrike" kern="1200" baseline="0" dirty="0">
              <a:solidFill>
                <a:schemeClr val="bg1"/>
              </a:solidFill>
              <a:latin typeface="Calibri" panose="020F0502020204030204" pitchFamily="34" charset="0"/>
            </a:rPr>
            <a:t>Informazioni di contesto</a:t>
          </a:r>
        </a:p>
        <a:p>
          <a:pPr marL="0" lvl="0" indent="0" algn="l" defTabSz="889000">
            <a:lnSpc>
              <a:spcPct val="90000"/>
            </a:lnSpc>
            <a:spcBef>
              <a:spcPct val="0"/>
            </a:spcBef>
            <a:spcAft>
              <a:spcPct val="35000"/>
            </a:spcAft>
            <a:buNone/>
          </a:pPr>
          <a:r>
            <a:rPr lang="it-IT" sz="2000" b="1" i="0" u="none" strike="noStrike" kern="1200" baseline="0" dirty="0">
              <a:solidFill>
                <a:schemeClr val="bg1"/>
              </a:solidFill>
              <a:latin typeface="Calibri" panose="020F0502020204030204" pitchFamily="34" charset="0"/>
            </a:rPr>
            <a:t> </a:t>
          </a:r>
          <a:endParaRPr lang="it-IT" sz="2000" kern="1200" dirty="0">
            <a:solidFill>
              <a:schemeClr val="bg1"/>
            </a:solidFill>
          </a:endParaRPr>
        </a:p>
      </dsp:txBody>
      <dsp:txXfrm>
        <a:off x="378770" y="111964"/>
        <a:ext cx="4611094" cy="799138"/>
      </dsp:txXfrm>
    </dsp:sp>
    <dsp:sp modelId="{57C3E260-42FA-4D6D-B535-5D981D88E120}">
      <dsp:nvSpPr>
        <dsp:cNvPr id="0" name=""/>
        <dsp:cNvSpPr/>
      </dsp:nvSpPr>
      <dsp:spPr>
        <a:xfrm>
          <a:off x="0" y="1872333"/>
          <a:ext cx="6710795" cy="756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3982FE-25A5-48E5-B726-E8F4C0FAA5CB}">
      <dsp:nvSpPr>
        <dsp:cNvPr id="0" name=""/>
        <dsp:cNvSpPr/>
      </dsp:nvSpPr>
      <dsp:spPr>
        <a:xfrm>
          <a:off x="335539" y="1429533"/>
          <a:ext cx="4697556" cy="885600"/>
        </a:xfrm>
        <a:prstGeom prst="roundRect">
          <a:avLst/>
        </a:prstGeom>
        <a:gradFill rotWithShape="0">
          <a:gsLst>
            <a:gs pos="0">
              <a:srgbClr val="0000CC"/>
            </a:gs>
            <a:gs pos="100000">
              <a:schemeClr val="accent2">
                <a:lumMod val="60000"/>
                <a:lumOff val="40000"/>
              </a:schemeClr>
            </a:gs>
            <a:gs pos="82000">
              <a:schemeClr val="accent2">
                <a:lumMod val="7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556" tIns="0" rIns="177556" bIns="0" numCol="1" spcCol="1270" anchor="ctr" anchorCtr="0">
          <a:noAutofit/>
        </a:bodyPr>
        <a:lstStyle/>
        <a:p>
          <a:pPr marL="0" lvl="0" indent="0" algn="l" defTabSz="889000">
            <a:lnSpc>
              <a:spcPct val="90000"/>
            </a:lnSpc>
            <a:spcBef>
              <a:spcPct val="0"/>
            </a:spcBef>
            <a:spcAft>
              <a:spcPct val="35000"/>
            </a:spcAft>
            <a:buNone/>
          </a:pPr>
          <a:r>
            <a:rPr lang="it-IT" sz="2000" b="1" i="0" u="none" strike="noStrike" kern="1200" baseline="0" dirty="0">
              <a:solidFill>
                <a:schemeClr val="bg1"/>
              </a:solidFill>
              <a:latin typeface="Calibri" panose="020F0502020204030204" pitchFamily="34" charset="0"/>
            </a:rPr>
            <a:t>Costruzione di ambienti di apprendimento positivi e inclusivi </a:t>
          </a:r>
          <a:endParaRPr lang="it-IT" sz="2000" kern="1200" dirty="0">
            <a:solidFill>
              <a:schemeClr val="bg1"/>
            </a:solidFill>
          </a:endParaRPr>
        </a:p>
      </dsp:txBody>
      <dsp:txXfrm>
        <a:off x="378770" y="1472764"/>
        <a:ext cx="4611094" cy="799138"/>
      </dsp:txXfrm>
    </dsp:sp>
    <dsp:sp modelId="{892513B8-B570-4B06-B956-86B71195A2DB}">
      <dsp:nvSpPr>
        <dsp:cNvPr id="0" name=""/>
        <dsp:cNvSpPr/>
      </dsp:nvSpPr>
      <dsp:spPr>
        <a:xfrm>
          <a:off x="0" y="3233133"/>
          <a:ext cx="6710795" cy="756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1423E7-189B-490E-AEAC-4F2BBC15BDE6}">
      <dsp:nvSpPr>
        <dsp:cNvPr id="0" name=""/>
        <dsp:cNvSpPr/>
      </dsp:nvSpPr>
      <dsp:spPr>
        <a:xfrm>
          <a:off x="335539" y="2790333"/>
          <a:ext cx="4697556" cy="885600"/>
        </a:xfrm>
        <a:prstGeom prst="roundRect">
          <a:avLst/>
        </a:prstGeom>
        <a:gradFill rotWithShape="0">
          <a:gsLst>
            <a:gs pos="0">
              <a:srgbClr val="0000CC"/>
            </a:gs>
            <a:gs pos="100000">
              <a:schemeClr val="accent2">
                <a:lumMod val="60000"/>
                <a:lumOff val="40000"/>
              </a:schemeClr>
            </a:gs>
            <a:gs pos="82000">
              <a:schemeClr val="accent2">
                <a:lumMod val="7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556" tIns="0" rIns="177556" bIns="0" numCol="1" spcCol="1270" anchor="ctr" anchorCtr="0">
          <a:noAutofit/>
        </a:bodyPr>
        <a:lstStyle/>
        <a:p>
          <a:pPr marL="0" lvl="0" indent="0" algn="l" defTabSz="889000">
            <a:lnSpc>
              <a:spcPct val="90000"/>
            </a:lnSpc>
            <a:spcBef>
              <a:spcPct val="0"/>
            </a:spcBef>
            <a:spcAft>
              <a:spcPct val="35000"/>
            </a:spcAft>
            <a:buNone/>
          </a:pPr>
          <a:r>
            <a:rPr lang="it-IT" sz="2000" b="1" i="0" u="none" strike="noStrike" kern="1200" baseline="0" dirty="0">
              <a:solidFill>
                <a:schemeClr val="bg1"/>
              </a:solidFill>
              <a:latin typeface="Calibri" panose="020F0502020204030204" pitchFamily="34" charset="0"/>
            </a:rPr>
            <a:t>Progettazione e realizzazione dell’azione didattico disciplinare </a:t>
          </a:r>
          <a:endParaRPr lang="it-IT" sz="2000" kern="1200" dirty="0">
            <a:solidFill>
              <a:schemeClr val="bg1"/>
            </a:solidFill>
          </a:endParaRPr>
        </a:p>
      </dsp:txBody>
      <dsp:txXfrm>
        <a:off x="378770" y="2833564"/>
        <a:ext cx="4611094" cy="799138"/>
      </dsp:txXfrm>
    </dsp:sp>
    <dsp:sp modelId="{8C25E7F3-37AB-4EE2-B1BE-AA13A552F6F0}">
      <dsp:nvSpPr>
        <dsp:cNvPr id="0" name=""/>
        <dsp:cNvSpPr/>
      </dsp:nvSpPr>
      <dsp:spPr>
        <a:xfrm>
          <a:off x="0" y="4593933"/>
          <a:ext cx="6710795" cy="756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D0F9C-CB01-4D96-B991-886E1996CCAA}">
      <dsp:nvSpPr>
        <dsp:cNvPr id="0" name=""/>
        <dsp:cNvSpPr/>
      </dsp:nvSpPr>
      <dsp:spPr>
        <a:xfrm>
          <a:off x="335539" y="4151133"/>
          <a:ext cx="4697556" cy="885600"/>
        </a:xfrm>
        <a:prstGeom prst="roundRect">
          <a:avLst/>
        </a:prstGeom>
        <a:gradFill rotWithShape="0">
          <a:gsLst>
            <a:gs pos="0">
              <a:srgbClr val="0000CC"/>
            </a:gs>
            <a:gs pos="100000">
              <a:schemeClr val="accent2">
                <a:lumMod val="60000"/>
                <a:lumOff val="40000"/>
              </a:schemeClr>
            </a:gs>
            <a:gs pos="82000">
              <a:schemeClr val="accent2">
                <a:lumMod val="7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556" tIns="0" rIns="177556" bIns="0" numCol="1" spcCol="1270" anchor="ctr" anchorCtr="0">
          <a:noAutofit/>
        </a:bodyPr>
        <a:lstStyle/>
        <a:p>
          <a:pPr marL="0" lvl="0" indent="0" algn="l" defTabSz="889000">
            <a:lnSpc>
              <a:spcPct val="90000"/>
            </a:lnSpc>
            <a:spcBef>
              <a:spcPct val="0"/>
            </a:spcBef>
            <a:spcAft>
              <a:spcPct val="35000"/>
            </a:spcAft>
            <a:buNone/>
          </a:pPr>
          <a:r>
            <a:rPr lang="it-IT" sz="2000" b="1" i="0" u="none" strike="noStrike" kern="1200" baseline="0" dirty="0">
              <a:solidFill>
                <a:schemeClr val="bg1"/>
              </a:solidFill>
              <a:latin typeface="Calibri" panose="020F0502020204030204" pitchFamily="34" charset="0"/>
            </a:rPr>
            <a:t>Processi di valutazione </a:t>
          </a:r>
          <a:endParaRPr lang="it-IT" sz="2000" kern="1200" dirty="0">
            <a:solidFill>
              <a:schemeClr val="bg1"/>
            </a:solidFill>
          </a:endParaRPr>
        </a:p>
      </dsp:txBody>
      <dsp:txXfrm>
        <a:off x="378770" y="4194364"/>
        <a:ext cx="4611094" cy="799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C2018-8D9B-476F-925B-3BF43F36F219}">
      <dsp:nvSpPr>
        <dsp:cNvPr id="0" name=""/>
        <dsp:cNvSpPr/>
      </dsp:nvSpPr>
      <dsp:spPr>
        <a:xfrm>
          <a:off x="778086" y="0"/>
          <a:ext cx="8818315" cy="53938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76D66-8509-44ED-A902-95E9794D0934}">
      <dsp:nvSpPr>
        <dsp:cNvPr id="0" name=""/>
        <dsp:cNvSpPr/>
      </dsp:nvSpPr>
      <dsp:spPr>
        <a:xfrm>
          <a:off x="3723" y="1498270"/>
          <a:ext cx="2261314" cy="2397306"/>
        </a:xfrm>
        <a:prstGeom prst="roundRect">
          <a:avLst/>
        </a:prstGeom>
        <a:solidFill>
          <a:schemeClr val="bg1"/>
        </a:solidFill>
        <a:ln w="19050" cap="flat" cmpd="sng" algn="ctr">
          <a:solidFill>
            <a:schemeClr val="tx1">
              <a:alpha val="99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tx1"/>
              </a:solidFill>
            </a:rPr>
            <a:t>L’ analisi e le riflessioni sul proprio percorso formativo a partire dal </a:t>
          </a:r>
          <a:r>
            <a:rPr lang="it-IT" sz="2000" b="1" kern="1200" dirty="0">
              <a:solidFill>
                <a:srgbClr val="0000CC"/>
              </a:solidFill>
            </a:rPr>
            <a:t>bilancio di competenze</a:t>
          </a:r>
          <a:endParaRPr lang="it-IT" sz="1800" b="1" kern="1200" dirty="0">
            <a:solidFill>
              <a:srgbClr val="0000CC"/>
            </a:solidFill>
          </a:endParaRPr>
        </a:p>
      </dsp:txBody>
      <dsp:txXfrm>
        <a:off x="114111" y="1608658"/>
        <a:ext cx="2040538" cy="2176530"/>
      </dsp:txXfrm>
    </dsp:sp>
    <dsp:sp modelId="{704EF1BD-FDD3-4982-9C88-EEFBB153FC5B}">
      <dsp:nvSpPr>
        <dsp:cNvPr id="0" name=""/>
        <dsp:cNvSpPr/>
      </dsp:nvSpPr>
      <dsp:spPr>
        <a:xfrm>
          <a:off x="2638848" y="1489877"/>
          <a:ext cx="2452440" cy="2437523"/>
        </a:xfrm>
        <a:prstGeom prst="roundRect">
          <a:avLst/>
        </a:prstGeom>
        <a:solidFill>
          <a:schemeClr val="bg1"/>
        </a:solidFill>
        <a:ln w="1905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it-IT" sz="1800" kern="1200" dirty="0">
              <a:solidFill>
                <a:schemeClr val="tx1"/>
              </a:solidFill>
            </a:rPr>
            <a:t>L’elaborazione di un proprio </a:t>
          </a:r>
          <a:r>
            <a:rPr lang="it-IT" sz="2000" b="1" kern="1200" dirty="0">
              <a:solidFill>
                <a:srgbClr val="0000CC"/>
              </a:solidFill>
            </a:rPr>
            <a:t>portfolio professionale </a:t>
          </a:r>
          <a:r>
            <a:rPr lang="it-IT" sz="1800" kern="1200" dirty="0">
              <a:solidFill>
                <a:schemeClr val="tx1"/>
              </a:solidFill>
            </a:rPr>
            <a:t>che documenta la progettazione,</a:t>
          </a:r>
        </a:p>
        <a:p>
          <a:pPr marL="0" lvl="0" indent="0" algn="ctr" defTabSz="800100">
            <a:lnSpc>
              <a:spcPct val="100000"/>
            </a:lnSpc>
            <a:spcBef>
              <a:spcPct val="0"/>
            </a:spcBef>
            <a:spcAft>
              <a:spcPts val="0"/>
            </a:spcAft>
            <a:buNone/>
          </a:pPr>
          <a:r>
            <a:rPr lang="it-IT" sz="1800" kern="1200" dirty="0">
              <a:solidFill>
                <a:schemeClr val="tx1"/>
              </a:solidFill>
            </a:rPr>
            <a:t>realizzazione e valutazione delle attività didattiche</a:t>
          </a:r>
        </a:p>
      </dsp:txBody>
      <dsp:txXfrm>
        <a:off x="2757838" y="1608867"/>
        <a:ext cx="2214460" cy="2199543"/>
      </dsp:txXfrm>
    </dsp:sp>
    <dsp:sp modelId="{F40904E7-3A69-4205-8914-067CC5F4EE3F}">
      <dsp:nvSpPr>
        <dsp:cNvPr id="0" name=""/>
        <dsp:cNvSpPr/>
      </dsp:nvSpPr>
      <dsp:spPr>
        <a:xfrm>
          <a:off x="5471250" y="1618154"/>
          <a:ext cx="2261314" cy="2157539"/>
        </a:xfrm>
        <a:prstGeom prst="roundRect">
          <a:avLst/>
        </a:prstGeom>
        <a:solidFill>
          <a:schemeClr val="bg1"/>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tx1"/>
              </a:solidFill>
            </a:rPr>
            <a:t>La compilazione di </a:t>
          </a:r>
          <a:r>
            <a:rPr lang="it-IT" sz="2000" b="1" kern="1200" dirty="0">
              <a:solidFill>
                <a:srgbClr val="0000CC"/>
              </a:solidFill>
            </a:rPr>
            <a:t>questionari per il monitoraggio </a:t>
          </a:r>
          <a:r>
            <a:rPr lang="it-IT" sz="1800" kern="1200" dirty="0">
              <a:solidFill>
                <a:schemeClr val="tx1"/>
              </a:solidFill>
            </a:rPr>
            <a:t>delle diverse fasi del percorso formativo</a:t>
          </a:r>
        </a:p>
      </dsp:txBody>
      <dsp:txXfrm>
        <a:off x="5576572" y="1723476"/>
        <a:ext cx="2050670" cy="1946895"/>
      </dsp:txXfrm>
    </dsp:sp>
    <dsp:sp modelId="{CCCF6F90-98F8-4F72-8D3F-372B871D98A8}">
      <dsp:nvSpPr>
        <dsp:cNvPr id="0" name=""/>
        <dsp:cNvSpPr/>
      </dsp:nvSpPr>
      <dsp:spPr>
        <a:xfrm>
          <a:off x="8109450" y="1618154"/>
          <a:ext cx="2261314" cy="2157539"/>
        </a:xfrm>
        <a:prstGeom prst="roundRect">
          <a:avLst/>
        </a:prstGeom>
        <a:solidFill>
          <a:schemeClr val="bg1"/>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it-IT" sz="1800" kern="1200" dirty="0">
              <a:solidFill>
                <a:schemeClr val="tx1"/>
              </a:solidFill>
            </a:rPr>
            <a:t>La </a:t>
          </a:r>
          <a:r>
            <a:rPr lang="it-IT" sz="2000" b="1" kern="1200" dirty="0">
              <a:solidFill>
                <a:srgbClr val="0000CC"/>
              </a:solidFill>
            </a:rPr>
            <a:t>libera ricerca di materiali di studio, risorse didattiche</a:t>
          </a:r>
          <a:r>
            <a:rPr lang="it-IT" sz="1800" kern="1200" dirty="0">
              <a:solidFill>
                <a:schemeClr val="tx1"/>
              </a:solidFill>
            </a:rPr>
            <a:t>, siti dedicati, messi a disposizione durante il percorso formativo.</a:t>
          </a:r>
        </a:p>
      </dsp:txBody>
      <dsp:txXfrm>
        <a:off x="8214772" y="1723476"/>
        <a:ext cx="2050670" cy="19468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17599-7A59-4DFB-AC89-063BE35CB2A6}">
      <dsp:nvSpPr>
        <dsp:cNvPr id="0" name=""/>
        <dsp:cNvSpPr/>
      </dsp:nvSpPr>
      <dsp:spPr>
        <a:xfrm>
          <a:off x="376184" y="0"/>
          <a:ext cx="6939879" cy="5277595"/>
        </a:xfrm>
        <a:prstGeom prst="triangle">
          <a:avLst/>
        </a:prstGeom>
        <a:solidFill>
          <a:srgbClr val="0000C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CC5738-D639-4126-AA56-DB58DB819726}">
      <dsp:nvSpPr>
        <dsp:cNvPr id="0" name=""/>
        <dsp:cNvSpPr/>
      </dsp:nvSpPr>
      <dsp:spPr>
        <a:xfrm>
          <a:off x="4275931" y="528274"/>
          <a:ext cx="3430436" cy="93801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rPr>
            <a:t>Gruppo </a:t>
          </a:r>
        </a:p>
        <a:p>
          <a:pPr marL="0" lvl="0" indent="0" algn="ctr" defTabSz="889000">
            <a:lnSpc>
              <a:spcPct val="90000"/>
            </a:lnSpc>
            <a:spcBef>
              <a:spcPct val="0"/>
            </a:spcBef>
            <a:spcAft>
              <a:spcPct val="35000"/>
            </a:spcAft>
            <a:buNone/>
          </a:pPr>
          <a:r>
            <a:rPr lang="it-IT" sz="2000" b="1" kern="1200" dirty="0">
              <a:solidFill>
                <a:schemeClr val="tx1"/>
              </a:solidFill>
            </a:rPr>
            <a:t>di coordinamento MIM</a:t>
          </a:r>
          <a:endParaRPr lang="it-IT" sz="2000" kern="1200" dirty="0"/>
        </a:p>
      </dsp:txBody>
      <dsp:txXfrm>
        <a:off x="4321721" y="574064"/>
        <a:ext cx="3338856" cy="846430"/>
      </dsp:txXfrm>
    </dsp:sp>
    <dsp:sp modelId="{459C09F5-F94E-4765-8C1E-33F05B585698}">
      <dsp:nvSpPr>
        <dsp:cNvPr id="0" name=""/>
        <dsp:cNvSpPr/>
      </dsp:nvSpPr>
      <dsp:spPr>
        <a:xfrm>
          <a:off x="4275931" y="1583536"/>
          <a:ext cx="3430436" cy="93801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rPr>
            <a:t>USR</a:t>
          </a:r>
        </a:p>
        <a:p>
          <a:pPr marL="0" lvl="0" indent="0" algn="ctr" defTabSz="889000">
            <a:lnSpc>
              <a:spcPct val="90000"/>
            </a:lnSpc>
            <a:spcBef>
              <a:spcPct val="0"/>
            </a:spcBef>
            <a:spcAft>
              <a:spcPct val="35000"/>
            </a:spcAft>
            <a:buNone/>
          </a:pPr>
          <a:r>
            <a:rPr lang="it-IT" sz="2000" b="1" kern="1200" dirty="0">
              <a:solidFill>
                <a:schemeClr val="tx1"/>
              </a:solidFill>
            </a:rPr>
            <a:t>Scuola Polo Regionale</a:t>
          </a:r>
          <a:endParaRPr lang="it-IT" sz="2000" kern="1200" dirty="0"/>
        </a:p>
      </dsp:txBody>
      <dsp:txXfrm>
        <a:off x="4321721" y="1629326"/>
        <a:ext cx="3338856" cy="846430"/>
      </dsp:txXfrm>
    </dsp:sp>
    <dsp:sp modelId="{E91E409A-42B3-404A-A3E3-8DD4AC643724}">
      <dsp:nvSpPr>
        <dsp:cNvPr id="0" name=""/>
        <dsp:cNvSpPr/>
      </dsp:nvSpPr>
      <dsp:spPr>
        <a:xfrm>
          <a:off x="4275931" y="2638797"/>
          <a:ext cx="3430436" cy="93801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rPr>
            <a:t>Scuole Polo degli Ambiti</a:t>
          </a:r>
          <a:endParaRPr lang="it-IT" sz="2000" kern="1200" dirty="0"/>
        </a:p>
      </dsp:txBody>
      <dsp:txXfrm>
        <a:off x="4321721" y="2684587"/>
        <a:ext cx="3338856" cy="846430"/>
      </dsp:txXfrm>
    </dsp:sp>
    <dsp:sp modelId="{57A2064C-8D5F-4F46-9C1B-7822B236BD87}">
      <dsp:nvSpPr>
        <dsp:cNvPr id="0" name=""/>
        <dsp:cNvSpPr/>
      </dsp:nvSpPr>
      <dsp:spPr>
        <a:xfrm>
          <a:off x="4275931" y="3694058"/>
          <a:ext cx="3430436" cy="93801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Scuole – sedi di servizio</a:t>
          </a:r>
        </a:p>
      </dsp:txBody>
      <dsp:txXfrm>
        <a:off x="4321721" y="3739848"/>
        <a:ext cx="3338856" cy="8464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9BD35-2829-47F3-AFF3-2D337D67FE62}">
      <dsp:nvSpPr>
        <dsp:cNvPr id="0" name=""/>
        <dsp:cNvSpPr/>
      </dsp:nvSpPr>
      <dsp:spPr>
        <a:xfrm>
          <a:off x="0" y="368648"/>
          <a:ext cx="11593994" cy="554400"/>
        </a:xfrm>
        <a:prstGeom prst="rect">
          <a:avLst/>
        </a:prstGeom>
        <a:solidFill>
          <a:schemeClr val="lt1">
            <a:alpha val="90000"/>
            <a:hueOff val="0"/>
            <a:satOff val="0"/>
            <a:lumOff val="0"/>
            <a:alphaOff val="0"/>
          </a:schemeClr>
        </a:solidFill>
        <a:ln w="1905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sp>
    <dsp:sp modelId="{A09BB97F-F320-4224-9669-ED781A10BB48}">
      <dsp:nvSpPr>
        <dsp:cNvPr id="0" name=""/>
        <dsp:cNvSpPr/>
      </dsp:nvSpPr>
      <dsp:spPr>
        <a:xfrm>
          <a:off x="579699" y="43928"/>
          <a:ext cx="8115795" cy="649440"/>
        </a:xfrm>
        <a:prstGeom prst="roundRect">
          <a:avLst/>
        </a:prstGeom>
        <a:solidFill>
          <a:schemeClr val="bg1">
            <a:lumMod val="9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758" tIns="0" rIns="306758" bIns="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it-IT" altLang="it-IT" sz="2000" kern="1200" dirty="0">
              <a:solidFill>
                <a:schemeClr val="tx1"/>
              </a:solidFill>
            </a:rPr>
            <a:t>L’attestato di frequenza di </a:t>
          </a:r>
          <a:r>
            <a:rPr lang="it-IT" altLang="it-IT" sz="2000" b="1" kern="1200" dirty="0">
              <a:solidFill>
                <a:schemeClr val="tx1"/>
              </a:solidFill>
            </a:rPr>
            <a:t>6 ore </a:t>
          </a:r>
          <a:r>
            <a:rPr lang="it-IT" altLang="it-IT" sz="2000" kern="1200" dirty="0">
              <a:solidFill>
                <a:schemeClr val="tx1"/>
              </a:solidFill>
            </a:rPr>
            <a:t>di  attività in presenza presso la Scuola Polo</a:t>
          </a:r>
          <a:endParaRPr lang="it-IT" sz="2000" kern="1200" dirty="0">
            <a:solidFill>
              <a:schemeClr val="tx1"/>
            </a:solidFill>
          </a:endParaRPr>
        </a:p>
      </dsp:txBody>
      <dsp:txXfrm>
        <a:off x="611402" y="75631"/>
        <a:ext cx="8052389" cy="586034"/>
      </dsp:txXfrm>
    </dsp:sp>
    <dsp:sp modelId="{8A343FBF-C872-4F21-BB72-F2D15A8FAAF4}">
      <dsp:nvSpPr>
        <dsp:cNvPr id="0" name=""/>
        <dsp:cNvSpPr/>
      </dsp:nvSpPr>
      <dsp:spPr>
        <a:xfrm>
          <a:off x="0" y="1366568"/>
          <a:ext cx="11593994" cy="554400"/>
        </a:xfrm>
        <a:prstGeom prst="rect">
          <a:avLst/>
        </a:prstGeom>
        <a:solidFill>
          <a:schemeClr val="lt1">
            <a:alpha val="90000"/>
            <a:hueOff val="0"/>
            <a:satOff val="0"/>
            <a:lumOff val="0"/>
            <a:alphaOff val="0"/>
          </a:schemeClr>
        </a:solidFill>
        <a:ln w="1905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sp>
    <dsp:sp modelId="{BE55A98B-D86A-4BE5-8E36-82FC8F67373D}">
      <dsp:nvSpPr>
        <dsp:cNvPr id="0" name=""/>
        <dsp:cNvSpPr/>
      </dsp:nvSpPr>
      <dsp:spPr>
        <a:xfrm>
          <a:off x="579699" y="1041848"/>
          <a:ext cx="8115795" cy="649440"/>
        </a:xfrm>
        <a:prstGeom prst="roundRect">
          <a:avLst/>
        </a:prstGeom>
        <a:solidFill>
          <a:schemeClr val="tx2">
            <a:lumMod val="10000"/>
            <a:lumOff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758" tIns="0" rIns="306758" bIns="0" numCol="1" spcCol="1270" anchor="ctr" anchorCtr="0">
          <a:noAutofit/>
        </a:bodyPr>
        <a:lstStyle/>
        <a:p>
          <a:pPr marL="0" lvl="0" indent="0" algn="just" defTabSz="889000">
            <a:lnSpc>
              <a:spcPct val="90000"/>
            </a:lnSpc>
            <a:spcBef>
              <a:spcPct val="0"/>
            </a:spcBef>
            <a:spcAft>
              <a:spcPct val="35000"/>
            </a:spcAft>
            <a:buFont typeface="Wingdings" panose="05000000000000000000" pitchFamily="2" charset="2"/>
            <a:buNone/>
          </a:pPr>
          <a:r>
            <a:rPr lang="it-IT" altLang="it-IT" sz="2000" kern="1200" dirty="0">
              <a:solidFill>
                <a:schemeClr val="tx1"/>
              </a:solidFill>
            </a:rPr>
            <a:t>L’attestato di fruizione di </a:t>
          </a:r>
          <a:r>
            <a:rPr lang="it-IT" altLang="it-IT" sz="2000" b="1" kern="1200" dirty="0">
              <a:solidFill>
                <a:schemeClr val="tx1"/>
              </a:solidFill>
            </a:rPr>
            <a:t>12 ore </a:t>
          </a:r>
          <a:r>
            <a:rPr lang="it-IT" altLang="it-IT" sz="2000" kern="1200" dirty="0">
              <a:solidFill>
                <a:schemeClr val="tx1"/>
              </a:solidFill>
            </a:rPr>
            <a:t>di laboratori formativi rilasciato dalla piattaforma SCUOLA FUTURA</a:t>
          </a:r>
          <a:endParaRPr lang="it-IT" sz="2000" kern="1200" dirty="0">
            <a:solidFill>
              <a:schemeClr val="tx1"/>
            </a:solidFill>
          </a:endParaRPr>
        </a:p>
      </dsp:txBody>
      <dsp:txXfrm>
        <a:off x="611402" y="1073551"/>
        <a:ext cx="8052389" cy="586034"/>
      </dsp:txXfrm>
    </dsp:sp>
    <dsp:sp modelId="{4AE209FA-2425-471D-B452-C424F742DF15}">
      <dsp:nvSpPr>
        <dsp:cNvPr id="0" name=""/>
        <dsp:cNvSpPr/>
      </dsp:nvSpPr>
      <dsp:spPr>
        <a:xfrm>
          <a:off x="0" y="2364489"/>
          <a:ext cx="11593994" cy="554400"/>
        </a:xfrm>
        <a:prstGeom prst="rect">
          <a:avLst/>
        </a:prstGeom>
        <a:solidFill>
          <a:schemeClr val="lt1">
            <a:alpha val="90000"/>
            <a:hueOff val="0"/>
            <a:satOff val="0"/>
            <a:lumOff val="0"/>
            <a:alphaOff val="0"/>
          </a:schemeClr>
        </a:solidFill>
        <a:ln w="1905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sp>
    <dsp:sp modelId="{4FA9315D-79A8-4000-8179-A00114FF7593}">
      <dsp:nvSpPr>
        <dsp:cNvPr id="0" name=""/>
        <dsp:cNvSpPr/>
      </dsp:nvSpPr>
      <dsp:spPr>
        <a:xfrm>
          <a:off x="579699" y="2039768"/>
          <a:ext cx="8115795" cy="649440"/>
        </a:xfrm>
        <a:prstGeom prst="roundRect">
          <a:avLst/>
        </a:prstGeom>
        <a:solidFill>
          <a:schemeClr val="bg1">
            <a:lumMod val="8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758" tIns="0" rIns="306758" bIns="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it-IT" altLang="it-IT" sz="2000" kern="1200" dirty="0">
              <a:solidFill>
                <a:schemeClr val="tx1"/>
              </a:solidFill>
            </a:rPr>
            <a:t>L’attestato di fruizione di </a:t>
          </a:r>
          <a:r>
            <a:rPr lang="it-IT" altLang="it-IT" sz="2000" b="1" kern="1200" dirty="0">
              <a:solidFill>
                <a:schemeClr val="tx1"/>
              </a:solidFill>
            </a:rPr>
            <a:t>20 ore</a:t>
          </a:r>
          <a:r>
            <a:rPr lang="it-IT" altLang="it-IT" sz="2000" kern="1200" dirty="0">
              <a:solidFill>
                <a:schemeClr val="tx1"/>
              </a:solidFill>
            </a:rPr>
            <a:t> di attività on line rilasciato dalla piattaforma INDIRE</a:t>
          </a:r>
          <a:endParaRPr lang="it-IT" sz="2000" kern="1200" dirty="0">
            <a:solidFill>
              <a:schemeClr val="tx1"/>
            </a:solidFill>
          </a:endParaRPr>
        </a:p>
      </dsp:txBody>
      <dsp:txXfrm>
        <a:off x="611402" y="2071471"/>
        <a:ext cx="8052389" cy="586034"/>
      </dsp:txXfrm>
    </dsp:sp>
    <dsp:sp modelId="{D1F61BCA-9B7B-43FD-B5E6-E5CA21F4244B}">
      <dsp:nvSpPr>
        <dsp:cNvPr id="0" name=""/>
        <dsp:cNvSpPr/>
      </dsp:nvSpPr>
      <dsp:spPr>
        <a:xfrm>
          <a:off x="0" y="3362409"/>
          <a:ext cx="11593994" cy="554400"/>
        </a:xfrm>
        <a:prstGeom prst="rect">
          <a:avLst/>
        </a:prstGeom>
        <a:solidFill>
          <a:schemeClr val="lt1">
            <a:alpha val="90000"/>
            <a:hueOff val="0"/>
            <a:satOff val="0"/>
            <a:lumOff val="0"/>
            <a:alphaOff val="0"/>
          </a:schemeClr>
        </a:solidFill>
        <a:ln w="1905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sp>
    <dsp:sp modelId="{38505919-105F-4EE5-8CB3-16693E2E6879}">
      <dsp:nvSpPr>
        <dsp:cNvPr id="0" name=""/>
        <dsp:cNvSpPr/>
      </dsp:nvSpPr>
      <dsp:spPr>
        <a:xfrm>
          <a:off x="579699" y="3037688"/>
          <a:ext cx="8115795" cy="649440"/>
        </a:xfrm>
        <a:prstGeom prst="roundRect">
          <a:avLst/>
        </a:prstGeom>
        <a:solidFill>
          <a:schemeClr val="tx2">
            <a:lumMod val="25000"/>
            <a:lumOff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758" tIns="0" rIns="306758" bIns="0" numCol="1" spcCol="1270" anchor="ctr" anchorCtr="0">
          <a:noAutofit/>
        </a:bodyPr>
        <a:lstStyle/>
        <a:p>
          <a:pPr marL="0" lvl="0" indent="0" algn="just" defTabSz="889000">
            <a:lnSpc>
              <a:spcPct val="90000"/>
            </a:lnSpc>
            <a:spcBef>
              <a:spcPct val="0"/>
            </a:spcBef>
            <a:spcAft>
              <a:spcPct val="35000"/>
            </a:spcAft>
            <a:buFont typeface="Wingdings" panose="05000000000000000000" pitchFamily="2" charset="2"/>
            <a:buNone/>
          </a:pPr>
          <a:r>
            <a:rPr lang="it-IT" altLang="it-IT" sz="2000" kern="1200" dirty="0">
              <a:solidFill>
                <a:schemeClr val="tx1"/>
              </a:solidFill>
            </a:rPr>
            <a:t>La documentazione relativa alle </a:t>
          </a:r>
          <a:r>
            <a:rPr lang="it-IT" altLang="it-IT" sz="2000" b="1" kern="1200" dirty="0">
              <a:solidFill>
                <a:schemeClr val="tx1"/>
              </a:solidFill>
            </a:rPr>
            <a:t>12 ore </a:t>
          </a:r>
          <a:r>
            <a:rPr lang="it-IT" altLang="it-IT" sz="2000" kern="1200" dirty="0">
              <a:solidFill>
                <a:schemeClr val="tx1"/>
              </a:solidFill>
            </a:rPr>
            <a:t>di attività di peer to peer (programmazione, schede di osservazione, relazione finale).</a:t>
          </a:r>
          <a:endParaRPr lang="it-IT" sz="2000" kern="1200" dirty="0">
            <a:solidFill>
              <a:schemeClr val="tx1"/>
            </a:solidFill>
          </a:endParaRPr>
        </a:p>
      </dsp:txBody>
      <dsp:txXfrm>
        <a:off x="611402" y="3069391"/>
        <a:ext cx="8052389"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D3A8C-240D-4224-AAB6-A014F900E900}" type="datetimeFigureOut">
              <a:rPr lang="it-IT" smtClean="0"/>
              <a:t>30/01/2025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092CF-78A5-4222-BBDA-162329BD4D2B}" type="slidenum">
              <a:rPr lang="it-IT" smtClean="0"/>
              <a:t>‹N›</a:t>
            </a:fld>
            <a:endParaRPr lang="it-IT" dirty="0"/>
          </a:p>
        </p:txBody>
      </p:sp>
    </p:spTree>
    <p:extLst>
      <p:ext uri="{BB962C8B-B14F-4D97-AF65-F5344CB8AC3E}">
        <p14:creationId xmlns:p14="http://schemas.microsoft.com/office/powerpoint/2010/main" val="74213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0B092CF-78A5-4222-BBDA-162329BD4D2B}" type="slidenum">
              <a:rPr lang="it-IT" smtClean="0"/>
              <a:t>1</a:t>
            </a:fld>
            <a:endParaRPr lang="it-IT" dirty="0"/>
          </a:p>
        </p:txBody>
      </p:sp>
    </p:spTree>
    <p:extLst>
      <p:ext uri="{BB962C8B-B14F-4D97-AF65-F5344CB8AC3E}">
        <p14:creationId xmlns:p14="http://schemas.microsoft.com/office/powerpoint/2010/main" val="158887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B092CF-78A5-4222-BBDA-162329BD4D2B}" type="slidenum">
              <a:rPr lang="it-IT" smtClean="0"/>
              <a:pPr/>
              <a:t>11</a:t>
            </a:fld>
            <a:endParaRPr lang="it-IT" dirty="0"/>
          </a:p>
        </p:txBody>
      </p:sp>
    </p:spTree>
    <p:extLst>
      <p:ext uri="{BB962C8B-B14F-4D97-AF65-F5344CB8AC3E}">
        <p14:creationId xmlns:p14="http://schemas.microsoft.com/office/powerpoint/2010/main" val="412502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12</a:t>
            </a:fld>
            <a:endParaRPr lang="it-IT" dirty="0"/>
          </a:p>
        </p:txBody>
      </p:sp>
    </p:spTree>
    <p:extLst>
      <p:ext uri="{BB962C8B-B14F-4D97-AF65-F5344CB8AC3E}">
        <p14:creationId xmlns:p14="http://schemas.microsoft.com/office/powerpoint/2010/main" val="2997857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B092CF-78A5-4222-BBDA-162329BD4D2B}" type="slidenum">
              <a:rPr lang="it-IT" smtClean="0"/>
              <a:pPr/>
              <a:t>13</a:t>
            </a:fld>
            <a:endParaRPr lang="it-IT" dirty="0"/>
          </a:p>
        </p:txBody>
      </p:sp>
    </p:spTree>
    <p:extLst>
      <p:ext uri="{BB962C8B-B14F-4D97-AF65-F5344CB8AC3E}">
        <p14:creationId xmlns:p14="http://schemas.microsoft.com/office/powerpoint/2010/main" val="2261951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14</a:t>
            </a:fld>
            <a:endParaRPr lang="it-IT" dirty="0"/>
          </a:p>
        </p:txBody>
      </p:sp>
    </p:spTree>
    <p:extLst>
      <p:ext uri="{BB962C8B-B14F-4D97-AF65-F5344CB8AC3E}">
        <p14:creationId xmlns:p14="http://schemas.microsoft.com/office/powerpoint/2010/main" val="365401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15</a:t>
            </a:fld>
            <a:endParaRPr lang="it-IT" dirty="0"/>
          </a:p>
        </p:txBody>
      </p:sp>
    </p:spTree>
    <p:extLst>
      <p:ext uri="{BB962C8B-B14F-4D97-AF65-F5344CB8AC3E}">
        <p14:creationId xmlns:p14="http://schemas.microsoft.com/office/powerpoint/2010/main" val="1105048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a:extLst>
              <a:ext uri="{FF2B5EF4-FFF2-40B4-BE49-F238E27FC236}">
                <a16:creationId xmlns:a16="http://schemas.microsoft.com/office/drawing/2014/main" id="{B1D18538-E984-6431-DFA4-D69D8E322A19}"/>
              </a:ext>
            </a:extLst>
          </p:cNvPr>
          <p:cNvSpPr>
            <a:spLocks noGrp="1" noRot="1" noChangeAspect="1" noChangeArrowheads="1" noTextEdit="1"/>
          </p:cNvSpPr>
          <p:nvPr>
            <p:ph type="sldImg"/>
          </p:nvPr>
        </p:nvSpPr>
        <p:spPr>
          <a:ln/>
        </p:spPr>
      </p:sp>
      <p:sp>
        <p:nvSpPr>
          <p:cNvPr id="46083" name="Segnaposto note 2">
            <a:extLst>
              <a:ext uri="{FF2B5EF4-FFF2-40B4-BE49-F238E27FC236}">
                <a16:creationId xmlns:a16="http://schemas.microsoft.com/office/drawing/2014/main" id="{FEC0AE13-5125-6FA9-8081-62EF20405A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46084" name="Segnaposto numero diapositiva 3">
            <a:extLst>
              <a:ext uri="{FF2B5EF4-FFF2-40B4-BE49-F238E27FC236}">
                <a16:creationId xmlns:a16="http://schemas.microsoft.com/office/drawing/2014/main" id="{3FEFCD1D-2012-A194-C4DB-D1F4389276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DD5651-4D3E-454F-A255-3CF3F38EFE04}" type="slidenum">
              <a:rPr lang="it-IT" altLang="it-IT" smtClean="0">
                <a:latin typeface="Calibri" panose="020F0502020204030204" pitchFamily="34" charset="0"/>
              </a:rPr>
              <a:pPr>
                <a:spcBef>
                  <a:spcPct val="0"/>
                </a:spcBef>
              </a:pPr>
              <a:t>16</a:t>
            </a:fld>
            <a:endParaRPr lang="it-IT" altLang="it-IT">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17</a:t>
            </a:fld>
            <a:endParaRPr lang="it-IT" dirty="0"/>
          </a:p>
        </p:txBody>
      </p:sp>
    </p:spTree>
    <p:extLst>
      <p:ext uri="{BB962C8B-B14F-4D97-AF65-F5344CB8AC3E}">
        <p14:creationId xmlns:p14="http://schemas.microsoft.com/office/powerpoint/2010/main" val="3155154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B092CF-78A5-4222-BBDA-162329BD4D2B}" type="slidenum">
              <a:rPr lang="it-IT" smtClean="0"/>
              <a:t>19</a:t>
            </a:fld>
            <a:endParaRPr lang="it-IT" dirty="0"/>
          </a:p>
        </p:txBody>
      </p:sp>
    </p:spTree>
    <p:extLst>
      <p:ext uri="{BB962C8B-B14F-4D97-AF65-F5344CB8AC3E}">
        <p14:creationId xmlns:p14="http://schemas.microsoft.com/office/powerpoint/2010/main" val="1411835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20</a:t>
            </a:fld>
            <a:endParaRPr lang="it-IT" dirty="0"/>
          </a:p>
        </p:txBody>
      </p:sp>
    </p:spTree>
    <p:extLst>
      <p:ext uri="{BB962C8B-B14F-4D97-AF65-F5344CB8AC3E}">
        <p14:creationId xmlns:p14="http://schemas.microsoft.com/office/powerpoint/2010/main" val="1522506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a:extLst>
              <a:ext uri="{FF2B5EF4-FFF2-40B4-BE49-F238E27FC236}">
                <a16:creationId xmlns:a16="http://schemas.microsoft.com/office/drawing/2014/main" id="{D4BB31DE-A29B-D85B-8837-E8998EB0B602}"/>
              </a:ext>
            </a:extLst>
          </p:cNvPr>
          <p:cNvSpPr>
            <a:spLocks noGrp="1" noRot="1" noChangeAspect="1" noChangeArrowheads="1" noTextEdit="1"/>
          </p:cNvSpPr>
          <p:nvPr>
            <p:ph type="sldImg"/>
          </p:nvPr>
        </p:nvSpPr>
        <p:spPr>
          <a:ln/>
        </p:spPr>
      </p:sp>
      <p:sp>
        <p:nvSpPr>
          <p:cNvPr id="32771" name="Segnaposto note 2">
            <a:extLst>
              <a:ext uri="{FF2B5EF4-FFF2-40B4-BE49-F238E27FC236}">
                <a16:creationId xmlns:a16="http://schemas.microsoft.com/office/drawing/2014/main" id="{D99CAF60-DF72-DE1C-E139-1DFEC2C4B2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32772" name="Segnaposto numero diapositiva 3">
            <a:extLst>
              <a:ext uri="{FF2B5EF4-FFF2-40B4-BE49-F238E27FC236}">
                <a16:creationId xmlns:a16="http://schemas.microsoft.com/office/drawing/2014/main" id="{FF3BEB22-FD17-1A10-1BD1-88A0223168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4F86F-8F4F-4E2C-952D-3F727E97AA3E}" type="slidenum">
              <a:rPr lang="it-IT" altLang="it-IT" smtClean="0">
                <a:latin typeface="Calibri" panose="020F0502020204030204" pitchFamily="34" charset="0"/>
              </a:rPr>
              <a:pPr>
                <a:spcBef>
                  <a:spcPct val="0"/>
                </a:spcBef>
              </a:pPr>
              <a:t>21</a:t>
            </a:fld>
            <a:endParaRPr lang="it-IT" altLang="it-IT">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B092CF-78A5-4222-BBDA-162329BD4D2B}" type="slidenum">
              <a:rPr lang="it-IT" smtClean="0"/>
              <a:t>2</a:t>
            </a:fld>
            <a:endParaRPr lang="it-IT" dirty="0"/>
          </a:p>
        </p:txBody>
      </p:sp>
    </p:spTree>
    <p:extLst>
      <p:ext uri="{BB962C8B-B14F-4D97-AF65-F5344CB8AC3E}">
        <p14:creationId xmlns:p14="http://schemas.microsoft.com/office/powerpoint/2010/main" val="2113664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a:extLst>
              <a:ext uri="{FF2B5EF4-FFF2-40B4-BE49-F238E27FC236}">
                <a16:creationId xmlns:a16="http://schemas.microsoft.com/office/drawing/2014/main" id="{BD1057B2-DFC6-A9BE-19D7-FB81EB0EFE8C}"/>
              </a:ext>
            </a:extLst>
          </p:cNvPr>
          <p:cNvSpPr>
            <a:spLocks noGrp="1" noRot="1" noChangeAspect="1" noChangeArrowheads="1" noTextEdit="1"/>
          </p:cNvSpPr>
          <p:nvPr>
            <p:ph type="sldImg"/>
          </p:nvPr>
        </p:nvSpPr>
        <p:spPr>
          <a:ln/>
        </p:spPr>
      </p:sp>
      <p:sp>
        <p:nvSpPr>
          <p:cNvPr id="34819" name="Segnaposto note 2">
            <a:extLst>
              <a:ext uri="{FF2B5EF4-FFF2-40B4-BE49-F238E27FC236}">
                <a16:creationId xmlns:a16="http://schemas.microsoft.com/office/drawing/2014/main" id="{39A9C7F3-8618-673D-3D93-6E3AF413F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Aft>
                <a:spcPts val="2250"/>
              </a:spcAft>
            </a:pPr>
            <a:endParaRPr lang="it-IT" altLang="it-IT">
              <a:latin typeface="Arial" panose="020B0604020202020204" pitchFamily="34" charset="0"/>
            </a:endParaRPr>
          </a:p>
        </p:txBody>
      </p:sp>
      <p:sp>
        <p:nvSpPr>
          <p:cNvPr id="34820" name="Segnaposto numero diapositiva 3">
            <a:extLst>
              <a:ext uri="{FF2B5EF4-FFF2-40B4-BE49-F238E27FC236}">
                <a16:creationId xmlns:a16="http://schemas.microsoft.com/office/drawing/2014/main" id="{C48901D6-BEB8-C8B0-231D-C03EB5F51A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5EA75F-8B4F-4400-AA45-CCFFF76B9B2F}" type="slidenum">
              <a:rPr lang="it-IT" altLang="it-IT" smtClean="0">
                <a:latin typeface="Calibri" panose="020F0502020204030204" pitchFamily="34" charset="0"/>
              </a:rPr>
              <a:pPr>
                <a:spcBef>
                  <a:spcPct val="0"/>
                </a:spcBef>
              </a:pPr>
              <a:t>22</a:t>
            </a:fld>
            <a:endParaRPr lang="it-IT" altLang="it-IT">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a:extLst>
              <a:ext uri="{FF2B5EF4-FFF2-40B4-BE49-F238E27FC236}">
                <a16:creationId xmlns:a16="http://schemas.microsoft.com/office/drawing/2014/main" id="{12305DC9-3D68-C6C8-F88F-BC1CA11C9239}"/>
              </a:ext>
            </a:extLst>
          </p:cNvPr>
          <p:cNvSpPr>
            <a:spLocks noGrp="1" noRot="1" noChangeAspect="1" noChangeArrowheads="1" noTextEdit="1"/>
          </p:cNvSpPr>
          <p:nvPr>
            <p:ph type="sldImg"/>
          </p:nvPr>
        </p:nvSpPr>
        <p:spPr>
          <a:ln/>
        </p:spPr>
      </p:sp>
      <p:sp>
        <p:nvSpPr>
          <p:cNvPr id="41987" name="Segnaposto note 2">
            <a:extLst>
              <a:ext uri="{FF2B5EF4-FFF2-40B4-BE49-F238E27FC236}">
                <a16:creationId xmlns:a16="http://schemas.microsoft.com/office/drawing/2014/main" id="{D73DA8D9-804D-9E00-ED9D-AFCCEBD543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41988" name="Segnaposto numero diapositiva 3">
            <a:extLst>
              <a:ext uri="{FF2B5EF4-FFF2-40B4-BE49-F238E27FC236}">
                <a16:creationId xmlns:a16="http://schemas.microsoft.com/office/drawing/2014/main" id="{1A864C5F-88F2-7701-DE5D-59473443C0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E95CB9-0272-4F72-8B95-6FDDD9B4A8E7}" type="slidenum">
              <a:rPr lang="it-IT" altLang="it-IT" smtClean="0">
                <a:latin typeface="Calibri" panose="020F0502020204030204" pitchFamily="34" charset="0"/>
              </a:rPr>
              <a:pPr>
                <a:spcBef>
                  <a:spcPct val="0"/>
                </a:spcBef>
              </a:pPr>
              <a:t>23</a:t>
            </a:fld>
            <a:endParaRPr lang="it-IT" altLang="it-IT">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a:extLst>
              <a:ext uri="{FF2B5EF4-FFF2-40B4-BE49-F238E27FC236}">
                <a16:creationId xmlns:a16="http://schemas.microsoft.com/office/drawing/2014/main" id="{A6352363-5AF8-8C9E-2688-D955259D0B5B}"/>
              </a:ext>
            </a:extLst>
          </p:cNvPr>
          <p:cNvSpPr>
            <a:spLocks noGrp="1" noRot="1" noChangeAspect="1" noChangeArrowheads="1" noTextEdit="1"/>
          </p:cNvSpPr>
          <p:nvPr>
            <p:ph type="sldImg"/>
          </p:nvPr>
        </p:nvSpPr>
        <p:spPr>
          <a:ln/>
        </p:spPr>
      </p:sp>
      <p:sp>
        <p:nvSpPr>
          <p:cNvPr id="37891" name="Segnaposto note 2">
            <a:extLst>
              <a:ext uri="{FF2B5EF4-FFF2-40B4-BE49-F238E27FC236}">
                <a16:creationId xmlns:a16="http://schemas.microsoft.com/office/drawing/2014/main" id="{067C2820-E745-941A-306E-DE6ED05DD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37892" name="Segnaposto numero diapositiva 3">
            <a:extLst>
              <a:ext uri="{FF2B5EF4-FFF2-40B4-BE49-F238E27FC236}">
                <a16:creationId xmlns:a16="http://schemas.microsoft.com/office/drawing/2014/main" id="{DF53DC67-D262-4035-7CC8-025CD0A58D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9FC5EF-4A87-4774-B878-E18445AA80B6}" type="slidenum">
              <a:rPr lang="it-IT" altLang="it-IT" smtClean="0">
                <a:latin typeface="Calibri" panose="020F0502020204030204" pitchFamily="34" charset="0"/>
              </a:rPr>
              <a:pPr>
                <a:spcBef>
                  <a:spcPct val="0"/>
                </a:spcBef>
              </a:pPr>
              <a:t>24</a:t>
            </a:fld>
            <a:endParaRPr lang="it-IT" altLang="it-IT">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a:extLst>
              <a:ext uri="{FF2B5EF4-FFF2-40B4-BE49-F238E27FC236}">
                <a16:creationId xmlns:a16="http://schemas.microsoft.com/office/drawing/2014/main" id="{3096449A-4DB3-C060-4B8E-B53253B1B11E}"/>
              </a:ext>
            </a:extLst>
          </p:cNvPr>
          <p:cNvSpPr>
            <a:spLocks noGrp="1" noRot="1" noChangeAspect="1" noChangeArrowheads="1" noTextEdit="1"/>
          </p:cNvSpPr>
          <p:nvPr>
            <p:ph type="sldImg"/>
          </p:nvPr>
        </p:nvSpPr>
        <p:spPr>
          <a:ln/>
        </p:spPr>
      </p:sp>
      <p:sp>
        <p:nvSpPr>
          <p:cNvPr id="39939" name="Segnaposto note 2">
            <a:extLst>
              <a:ext uri="{FF2B5EF4-FFF2-40B4-BE49-F238E27FC236}">
                <a16:creationId xmlns:a16="http://schemas.microsoft.com/office/drawing/2014/main" id="{BA57FC7D-C7F5-9F13-4E2A-0BA2769CBD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39940" name="Segnaposto numero diapositiva 3">
            <a:extLst>
              <a:ext uri="{FF2B5EF4-FFF2-40B4-BE49-F238E27FC236}">
                <a16:creationId xmlns:a16="http://schemas.microsoft.com/office/drawing/2014/main" id="{DCFD487B-E19D-8180-1F12-2CEC795E4B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C86625-6275-4D8F-BAF3-8F1272AF2D7D}" type="slidenum">
              <a:rPr lang="it-IT" altLang="it-IT" smtClean="0">
                <a:latin typeface="Calibri" panose="020F0502020204030204" pitchFamily="34" charset="0"/>
              </a:rPr>
              <a:pPr>
                <a:spcBef>
                  <a:spcPct val="0"/>
                </a:spcBef>
              </a:pPr>
              <a:t>25</a:t>
            </a:fld>
            <a:endParaRPr lang="it-IT" altLang="it-IT">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10"/>
          </p:nvPr>
        </p:nvSpPr>
        <p:spPr/>
        <p:txBody>
          <a:bodyPr/>
          <a:lstStyle/>
          <a:p>
            <a:fld id="{50B092CF-78A5-4222-BBDA-162329BD4D2B}" type="slidenum">
              <a:rPr lang="it-IT" smtClean="0"/>
              <a:t>26</a:t>
            </a:fld>
            <a:endParaRPr lang="it-IT" dirty="0"/>
          </a:p>
        </p:txBody>
      </p:sp>
    </p:spTree>
    <p:extLst>
      <p:ext uri="{BB962C8B-B14F-4D97-AF65-F5344CB8AC3E}">
        <p14:creationId xmlns:p14="http://schemas.microsoft.com/office/powerpoint/2010/main" val="3468348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B092CF-78A5-4222-BBDA-162329BD4D2B}" type="slidenum">
              <a:rPr lang="it-IT" smtClean="0"/>
              <a:t>27</a:t>
            </a:fld>
            <a:endParaRPr lang="it-IT" dirty="0"/>
          </a:p>
        </p:txBody>
      </p:sp>
    </p:spTree>
    <p:extLst>
      <p:ext uri="{BB962C8B-B14F-4D97-AF65-F5344CB8AC3E}">
        <p14:creationId xmlns:p14="http://schemas.microsoft.com/office/powerpoint/2010/main" val="396864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30</a:t>
            </a:fld>
            <a:endParaRPr lang="it-IT" dirty="0"/>
          </a:p>
        </p:txBody>
      </p:sp>
    </p:spTree>
    <p:extLst>
      <p:ext uri="{BB962C8B-B14F-4D97-AF65-F5344CB8AC3E}">
        <p14:creationId xmlns:p14="http://schemas.microsoft.com/office/powerpoint/2010/main" val="1741977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B092CF-78A5-4222-BBDA-162329BD4D2B}" type="slidenum">
              <a:rPr lang="it-IT" smtClean="0"/>
              <a:t>31</a:t>
            </a:fld>
            <a:endParaRPr lang="it-IT" dirty="0"/>
          </a:p>
        </p:txBody>
      </p:sp>
    </p:spTree>
    <p:extLst>
      <p:ext uri="{BB962C8B-B14F-4D97-AF65-F5344CB8AC3E}">
        <p14:creationId xmlns:p14="http://schemas.microsoft.com/office/powerpoint/2010/main" val="1639440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32</a:t>
            </a:fld>
            <a:endParaRPr lang="it-IT" dirty="0"/>
          </a:p>
        </p:txBody>
      </p:sp>
    </p:spTree>
    <p:extLst>
      <p:ext uri="{BB962C8B-B14F-4D97-AF65-F5344CB8AC3E}">
        <p14:creationId xmlns:p14="http://schemas.microsoft.com/office/powerpoint/2010/main" val="2503801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B092CF-78A5-4222-BBDA-162329BD4D2B}" type="slidenum">
              <a:rPr lang="it-IT" smtClean="0"/>
              <a:t>33</a:t>
            </a:fld>
            <a:endParaRPr lang="it-IT" dirty="0"/>
          </a:p>
        </p:txBody>
      </p:sp>
    </p:spTree>
    <p:extLst>
      <p:ext uri="{BB962C8B-B14F-4D97-AF65-F5344CB8AC3E}">
        <p14:creationId xmlns:p14="http://schemas.microsoft.com/office/powerpoint/2010/main" val="292851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3</a:t>
            </a:fld>
            <a:endParaRPr lang="it-IT" dirty="0"/>
          </a:p>
        </p:txBody>
      </p:sp>
    </p:spTree>
    <p:extLst>
      <p:ext uri="{BB962C8B-B14F-4D97-AF65-F5344CB8AC3E}">
        <p14:creationId xmlns:p14="http://schemas.microsoft.com/office/powerpoint/2010/main" val="73050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34</a:t>
            </a:fld>
            <a:endParaRPr lang="it-IT" dirty="0"/>
          </a:p>
        </p:txBody>
      </p:sp>
    </p:spTree>
    <p:extLst>
      <p:ext uri="{BB962C8B-B14F-4D97-AF65-F5344CB8AC3E}">
        <p14:creationId xmlns:p14="http://schemas.microsoft.com/office/powerpoint/2010/main" val="3261785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35</a:t>
            </a:fld>
            <a:endParaRPr lang="it-IT" dirty="0"/>
          </a:p>
        </p:txBody>
      </p:sp>
    </p:spTree>
    <p:extLst>
      <p:ext uri="{BB962C8B-B14F-4D97-AF65-F5344CB8AC3E}">
        <p14:creationId xmlns:p14="http://schemas.microsoft.com/office/powerpoint/2010/main" val="1475233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36</a:t>
            </a:fld>
            <a:endParaRPr lang="it-IT" dirty="0"/>
          </a:p>
        </p:txBody>
      </p:sp>
    </p:spTree>
    <p:extLst>
      <p:ext uri="{BB962C8B-B14F-4D97-AF65-F5344CB8AC3E}">
        <p14:creationId xmlns:p14="http://schemas.microsoft.com/office/powerpoint/2010/main" val="2761985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37</a:t>
            </a:fld>
            <a:endParaRPr lang="it-IT" dirty="0"/>
          </a:p>
        </p:txBody>
      </p:sp>
    </p:spTree>
    <p:extLst>
      <p:ext uri="{BB962C8B-B14F-4D97-AF65-F5344CB8AC3E}">
        <p14:creationId xmlns:p14="http://schemas.microsoft.com/office/powerpoint/2010/main" val="3484489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38</a:t>
            </a:fld>
            <a:endParaRPr lang="it-IT" dirty="0"/>
          </a:p>
        </p:txBody>
      </p:sp>
    </p:spTree>
    <p:extLst>
      <p:ext uri="{BB962C8B-B14F-4D97-AF65-F5344CB8AC3E}">
        <p14:creationId xmlns:p14="http://schemas.microsoft.com/office/powerpoint/2010/main" val="2297207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39</a:t>
            </a:fld>
            <a:endParaRPr lang="it-IT" dirty="0"/>
          </a:p>
        </p:txBody>
      </p:sp>
    </p:spTree>
    <p:extLst>
      <p:ext uri="{BB962C8B-B14F-4D97-AF65-F5344CB8AC3E}">
        <p14:creationId xmlns:p14="http://schemas.microsoft.com/office/powerpoint/2010/main" val="2704076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40</a:t>
            </a:fld>
            <a:endParaRPr lang="it-IT" dirty="0"/>
          </a:p>
        </p:txBody>
      </p:sp>
    </p:spTree>
    <p:extLst>
      <p:ext uri="{BB962C8B-B14F-4D97-AF65-F5344CB8AC3E}">
        <p14:creationId xmlns:p14="http://schemas.microsoft.com/office/powerpoint/2010/main" val="2762236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41</a:t>
            </a:fld>
            <a:endParaRPr lang="it-IT" dirty="0"/>
          </a:p>
        </p:txBody>
      </p:sp>
    </p:spTree>
    <p:extLst>
      <p:ext uri="{BB962C8B-B14F-4D97-AF65-F5344CB8AC3E}">
        <p14:creationId xmlns:p14="http://schemas.microsoft.com/office/powerpoint/2010/main" val="1999100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a:ln/>
        </p:spPr>
      </p:sp>
      <p:sp>
        <p:nvSpPr>
          <p:cNvPr id="450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dirty="0">
              <a:latin typeface="Arial" panose="020B0604020202020204" pitchFamily="34" charset="0"/>
            </a:endParaRPr>
          </a:p>
        </p:txBody>
      </p:sp>
      <p:sp>
        <p:nvSpPr>
          <p:cNvPr id="450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1E867C-0E09-48C2-BA61-60B40CB978E0}" type="slidenum">
              <a:rPr lang="it-IT" altLang="it-IT"/>
              <a:pPr eaLnBrk="1" hangingPunct="1"/>
              <a:t>42</a:t>
            </a:fld>
            <a:endParaRPr lang="it-IT" altLang="it-IT" dirty="0"/>
          </a:p>
        </p:txBody>
      </p:sp>
    </p:spTree>
    <p:extLst>
      <p:ext uri="{BB962C8B-B14F-4D97-AF65-F5344CB8AC3E}">
        <p14:creationId xmlns:p14="http://schemas.microsoft.com/office/powerpoint/2010/main" val="166102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B092CF-78A5-4222-BBDA-162329BD4D2B}" type="slidenum">
              <a:rPr lang="it-IT" smtClean="0"/>
              <a:t>43</a:t>
            </a:fld>
            <a:endParaRPr lang="it-IT" dirty="0"/>
          </a:p>
        </p:txBody>
      </p:sp>
    </p:spTree>
    <p:extLst>
      <p:ext uri="{BB962C8B-B14F-4D97-AF65-F5344CB8AC3E}">
        <p14:creationId xmlns:p14="http://schemas.microsoft.com/office/powerpoint/2010/main" val="358546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4</a:t>
            </a:fld>
            <a:endParaRPr lang="it-IT" dirty="0"/>
          </a:p>
        </p:txBody>
      </p:sp>
    </p:spTree>
    <p:extLst>
      <p:ext uri="{BB962C8B-B14F-4D97-AF65-F5344CB8AC3E}">
        <p14:creationId xmlns:p14="http://schemas.microsoft.com/office/powerpoint/2010/main" val="3492041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44</a:t>
            </a:fld>
            <a:endParaRPr lang="it-IT" dirty="0"/>
          </a:p>
        </p:txBody>
      </p:sp>
    </p:spTree>
    <p:extLst>
      <p:ext uri="{BB962C8B-B14F-4D97-AF65-F5344CB8AC3E}">
        <p14:creationId xmlns:p14="http://schemas.microsoft.com/office/powerpoint/2010/main" val="3214963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a:ln/>
        </p:spPr>
      </p:sp>
      <p:sp>
        <p:nvSpPr>
          <p:cNvPr id="450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450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1E867C-0E09-48C2-BA61-60B40CB978E0}" type="slidenum">
              <a:rPr lang="it-IT" altLang="it-IT"/>
              <a:pPr eaLnBrk="1" hangingPunct="1"/>
              <a:t>45</a:t>
            </a:fld>
            <a:endParaRPr lang="it-IT" altLang="it-IT" dirty="0"/>
          </a:p>
        </p:txBody>
      </p:sp>
    </p:spTree>
    <p:extLst>
      <p:ext uri="{BB962C8B-B14F-4D97-AF65-F5344CB8AC3E}">
        <p14:creationId xmlns:p14="http://schemas.microsoft.com/office/powerpoint/2010/main" val="2680087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a:extLst>
              <a:ext uri="{FF2B5EF4-FFF2-40B4-BE49-F238E27FC236}">
                <a16:creationId xmlns:a16="http://schemas.microsoft.com/office/drawing/2014/main" id="{10CCC7E4-4ADF-DBE7-2168-F0A59429F776}"/>
              </a:ext>
            </a:extLst>
          </p:cNvPr>
          <p:cNvSpPr>
            <a:spLocks noGrp="1" noRot="1" noChangeAspect="1" noChangeArrowheads="1" noTextEdit="1"/>
          </p:cNvSpPr>
          <p:nvPr>
            <p:ph type="sldImg"/>
          </p:nvPr>
        </p:nvSpPr>
        <p:spPr>
          <a:ln/>
        </p:spPr>
      </p:sp>
      <p:sp>
        <p:nvSpPr>
          <p:cNvPr id="48131" name="Segnaposto note 2">
            <a:extLst>
              <a:ext uri="{FF2B5EF4-FFF2-40B4-BE49-F238E27FC236}">
                <a16:creationId xmlns:a16="http://schemas.microsoft.com/office/drawing/2014/main" id="{86AFF97C-4FCC-5C52-F4D6-EB3457A380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48132" name="Segnaposto numero diapositiva 3">
            <a:extLst>
              <a:ext uri="{FF2B5EF4-FFF2-40B4-BE49-F238E27FC236}">
                <a16:creationId xmlns:a16="http://schemas.microsoft.com/office/drawing/2014/main" id="{AACDD244-4E19-9A1F-BF0D-25865DDF66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D4037C-D2CC-4FCF-932A-7AEF8A8A65AA}" type="slidenum">
              <a:rPr lang="it-IT" altLang="it-IT" smtClean="0">
                <a:latin typeface="Calibri" panose="020F0502020204030204" pitchFamily="34" charset="0"/>
              </a:rPr>
              <a:pPr>
                <a:spcBef>
                  <a:spcPct val="0"/>
                </a:spcBef>
              </a:pPr>
              <a:t>46</a:t>
            </a:fld>
            <a:endParaRPr lang="it-IT" altLang="it-IT">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49</a:t>
            </a:fld>
            <a:endParaRPr lang="it-IT" dirty="0"/>
          </a:p>
        </p:txBody>
      </p:sp>
    </p:spTree>
    <p:extLst>
      <p:ext uri="{BB962C8B-B14F-4D97-AF65-F5344CB8AC3E}">
        <p14:creationId xmlns:p14="http://schemas.microsoft.com/office/powerpoint/2010/main" val="2495014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54</a:t>
            </a:fld>
            <a:endParaRPr lang="it-IT" dirty="0"/>
          </a:p>
        </p:txBody>
      </p:sp>
    </p:spTree>
    <p:extLst>
      <p:ext uri="{BB962C8B-B14F-4D97-AF65-F5344CB8AC3E}">
        <p14:creationId xmlns:p14="http://schemas.microsoft.com/office/powerpoint/2010/main" val="27619854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55</a:t>
            </a:fld>
            <a:endParaRPr lang="it-IT" dirty="0"/>
          </a:p>
        </p:txBody>
      </p:sp>
    </p:spTree>
    <p:extLst>
      <p:ext uri="{BB962C8B-B14F-4D97-AF65-F5344CB8AC3E}">
        <p14:creationId xmlns:p14="http://schemas.microsoft.com/office/powerpoint/2010/main" val="27448591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56</a:t>
            </a:fld>
            <a:endParaRPr lang="it-IT" dirty="0"/>
          </a:p>
        </p:txBody>
      </p:sp>
    </p:spTree>
    <p:extLst>
      <p:ext uri="{BB962C8B-B14F-4D97-AF65-F5344CB8AC3E}">
        <p14:creationId xmlns:p14="http://schemas.microsoft.com/office/powerpoint/2010/main" val="366491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57</a:t>
            </a:fld>
            <a:endParaRPr lang="it-IT" dirty="0"/>
          </a:p>
        </p:txBody>
      </p:sp>
    </p:spTree>
    <p:extLst>
      <p:ext uri="{BB962C8B-B14F-4D97-AF65-F5344CB8AC3E}">
        <p14:creationId xmlns:p14="http://schemas.microsoft.com/office/powerpoint/2010/main" val="1857877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B092CF-78A5-4222-BBDA-162329BD4D2B}" type="slidenum">
              <a:rPr lang="it-IT" smtClean="0"/>
              <a:t>59</a:t>
            </a:fld>
            <a:endParaRPr lang="it-IT" dirty="0"/>
          </a:p>
        </p:txBody>
      </p:sp>
    </p:spTree>
    <p:extLst>
      <p:ext uri="{BB962C8B-B14F-4D97-AF65-F5344CB8AC3E}">
        <p14:creationId xmlns:p14="http://schemas.microsoft.com/office/powerpoint/2010/main" val="3597354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60</a:t>
            </a:fld>
            <a:endParaRPr lang="it-IT" dirty="0"/>
          </a:p>
        </p:txBody>
      </p:sp>
    </p:spTree>
    <p:extLst>
      <p:ext uri="{BB962C8B-B14F-4D97-AF65-F5344CB8AC3E}">
        <p14:creationId xmlns:p14="http://schemas.microsoft.com/office/powerpoint/2010/main" val="3144464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B092CF-78A5-4222-BBDA-162329BD4D2B}" type="slidenum">
              <a:rPr lang="it-IT" smtClean="0"/>
              <a:t>5</a:t>
            </a:fld>
            <a:endParaRPr lang="it-IT" dirty="0"/>
          </a:p>
        </p:txBody>
      </p:sp>
    </p:spTree>
    <p:extLst>
      <p:ext uri="{BB962C8B-B14F-4D97-AF65-F5344CB8AC3E}">
        <p14:creationId xmlns:p14="http://schemas.microsoft.com/office/powerpoint/2010/main" val="158318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a:extLst>
              <a:ext uri="{FF2B5EF4-FFF2-40B4-BE49-F238E27FC236}">
                <a16:creationId xmlns:a16="http://schemas.microsoft.com/office/drawing/2014/main" id="{C9911FBA-0A58-3F6C-C284-A42FEAB51DB9}"/>
              </a:ext>
            </a:extLst>
          </p:cNvPr>
          <p:cNvSpPr>
            <a:spLocks noGrp="1" noRot="1" noChangeAspect="1" noChangeArrowheads="1" noTextEdit="1"/>
          </p:cNvSpPr>
          <p:nvPr>
            <p:ph type="sldImg"/>
          </p:nvPr>
        </p:nvSpPr>
        <p:spPr>
          <a:ln/>
        </p:spPr>
      </p:sp>
      <p:sp>
        <p:nvSpPr>
          <p:cNvPr id="39939" name="Segnaposto note 2">
            <a:extLst>
              <a:ext uri="{FF2B5EF4-FFF2-40B4-BE49-F238E27FC236}">
                <a16:creationId xmlns:a16="http://schemas.microsoft.com/office/drawing/2014/main" id="{E05D9AE4-B4E2-30AC-E034-78D8727777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39940" name="Segnaposto numero diapositiva 3">
            <a:extLst>
              <a:ext uri="{FF2B5EF4-FFF2-40B4-BE49-F238E27FC236}">
                <a16:creationId xmlns:a16="http://schemas.microsoft.com/office/drawing/2014/main" id="{8EC324B0-673F-86AD-A356-E5942985CA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DA1789-4963-4DE1-8DD6-67A45A9BD43E}" type="slidenum">
              <a:rPr lang="it-IT" altLang="it-IT" smtClean="0">
                <a:latin typeface="Calibri" panose="020F0502020204030204" pitchFamily="34" charset="0"/>
              </a:rPr>
              <a:pPr>
                <a:spcBef>
                  <a:spcPct val="0"/>
                </a:spcBef>
              </a:pPr>
              <a:t>6</a:t>
            </a:fld>
            <a:endParaRPr lang="it-IT" altLang="it-IT">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a:extLst>
              <a:ext uri="{FF2B5EF4-FFF2-40B4-BE49-F238E27FC236}">
                <a16:creationId xmlns:a16="http://schemas.microsoft.com/office/drawing/2014/main" id="{4C779096-1414-AB1C-FEB5-993CCF3B3BA4}"/>
              </a:ext>
            </a:extLst>
          </p:cNvPr>
          <p:cNvSpPr>
            <a:spLocks noGrp="1" noRot="1" noChangeAspect="1" noChangeArrowheads="1" noTextEdit="1"/>
          </p:cNvSpPr>
          <p:nvPr>
            <p:ph type="sldImg"/>
          </p:nvPr>
        </p:nvSpPr>
        <p:spPr>
          <a:ln/>
        </p:spPr>
      </p:sp>
      <p:sp>
        <p:nvSpPr>
          <p:cNvPr id="28675" name="Segnaposto note 2">
            <a:extLst>
              <a:ext uri="{FF2B5EF4-FFF2-40B4-BE49-F238E27FC236}">
                <a16:creationId xmlns:a16="http://schemas.microsoft.com/office/drawing/2014/main" id="{A0E2632B-CD3E-5863-E1E2-C60D119DEA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28676" name="Segnaposto numero diapositiva 3">
            <a:extLst>
              <a:ext uri="{FF2B5EF4-FFF2-40B4-BE49-F238E27FC236}">
                <a16:creationId xmlns:a16="http://schemas.microsoft.com/office/drawing/2014/main" id="{4CFE3F05-357E-15B5-BDB5-7FBD584D64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D8D2E4-C523-4C63-906D-1363B0FDF551}" type="slidenum">
              <a:rPr lang="it-IT" altLang="it-IT" smtClean="0">
                <a:latin typeface="Calibri" panose="020F0502020204030204" pitchFamily="34" charset="0"/>
              </a:rPr>
              <a:pPr>
                <a:spcBef>
                  <a:spcPct val="0"/>
                </a:spcBef>
              </a:pPr>
              <a:t>7</a:t>
            </a:fld>
            <a:endParaRPr lang="it-IT" altLang="it-IT">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a:extLst>
              <a:ext uri="{FF2B5EF4-FFF2-40B4-BE49-F238E27FC236}">
                <a16:creationId xmlns:a16="http://schemas.microsoft.com/office/drawing/2014/main" id="{C540E376-0E83-D075-4D81-B6389C3AEF96}"/>
              </a:ext>
            </a:extLst>
          </p:cNvPr>
          <p:cNvSpPr>
            <a:spLocks noGrp="1" noRot="1" noChangeAspect="1" noChangeArrowheads="1" noTextEdit="1"/>
          </p:cNvSpPr>
          <p:nvPr>
            <p:ph type="sldImg"/>
          </p:nvPr>
        </p:nvSpPr>
        <p:spPr>
          <a:xfrm>
            <a:off x="685800" y="1143000"/>
            <a:ext cx="5486400" cy="3086100"/>
          </a:xfrm>
          <a:ln/>
        </p:spPr>
      </p:sp>
      <p:sp>
        <p:nvSpPr>
          <p:cNvPr id="41987" name="Segnaposto note 2">
            <a:extLst>
              <a:ext uri="{FF2B5EF4-FFF2-40B4-BE49-F238E27FC236}">
                <a16:creationId xmlns:a16="http://schemas.microsoft.com/office/drawing/2014/main" id="{AB3FB094-AF5E-D437-4EFF-BB7A40EA5A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41988" name="Segnaposto numero diapositiva 3">
            <a:extLst>
              <a:ext uri="{FF2B5EF4-FFF2-40B4-BE49-F238E27FC236}">
                <a16:creationId xmlns:a16="http://schemas.microsoft.com/office/drawing/2014/main" id="{2797DE6B-EB60-550E-8037-4B93B9A905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D498E8-2FE4-47A8-BE25-B01BE6627BC9}" type="slidenum">
              <a:rPr lang="it-IT" altLang="it-IT" smtClean="0">
                <a:latin typeface="Calibri" panose="020F0502020204030204" pitchFamily="34" charset="0"/>
              </a:rPr>
              <a:pPr>
                <a:spcBef>
                  <a:spcPct val="0"/>
                </a:spcBef>
              </a:pPr>
              <a:t>8</a:t>
            </a:fld>
            <a:endParaRPr lang="it-IT" altLang="it-IT">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B092CF-78A5-4222-BBDA-162329BD4D2B}" type="slidenum">
              <a:rPr lang="it-IT" smtClean="0"/>
              <a:t>10</a:t>
            </a:fld>
            <a:endParaRPr lang="it-IT" dirty="0"/>
          </a:p>
        </p:txBody>
      </p:sp>
    </p:spTree>
    <p:extLst>
      <p:ext uri="{BB962C8B-B14F-4D97-AF65-F5344CB8AC3E}">
        <p14:creationId xmlns:p14="http://schemas.microsoft.com/office/powerpoint/2010/main" val="395758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FD016E4-C477-4C0E-B428-F62ED7C57979}" type="datetime1">
              <a:rPr lang="it-IT" smtClean="0"/>
              <a:t>30/01/2025</a:t>
            </a:fld>
            <a:endParaRPr lang="it-IT"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it-IT"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B272163-947E-4895-86D3-C2022CF5DCD5}" type="slidenum">
              <a:rPr lang="it-IT" smtClean="0"/>
              <a:t>‹N›</a:t>
            </a:fld>
            <a:endParaRPr lang="it-IT"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10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A4E8FE9-60E1-44B8-B9D5-368089954347}" type="datetime1">
              <a:rPr lang="it-IT" smtClean="0"/>
              <a:t>30/01/2025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2B272163-947E-4895-86D3-C2022CF5DCD5}" type="slidenum">
              <a:rPr lang="it-IT" smtClean="0"/>
              <a:t>‹N›</a:t>
            </a:fld>
            <a:endParaRPr lang="it-IT" dirty="0"/>
          </a:p>
        </p:txBody>
      </p:sp>
    </p:spTree>
    <p:extLst>
      <p:ext uri="{BB962C8B-B14F-4D97-AF65-F5344CB8AC3E}">
        <p14:creationId xmlns:p14="http://schemas.microsoft.com/office/powerpoint/2010/main" val="102686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ACA8AED-8038-4B6F-91B9-571D8662D79E}" type="datetime1">
              <a:rPr lang="it-IT" smtClean="0"/>
              <a:t>30/01/2025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2B272163-947E-4895-86D3-C2022CF5DCD5}" type="slidenum">
              <a:rPr lang="it-IT" smtClean="0"/>
              <a:t>‹N›</a:t>
            </a:fld>
            <a:endParaRPr lang="it-IT" dirty="0"/>
          </a:p>
        </p:txBody>
      </p:sp>
    </p:spTree>
    <p:extLst>
      <p:ext uri="{BB962C8B-B14F-4D97-AF65-F5344CB8AC3E}">
        <p14:creationId xmlns:p14="http://schemas.microsoft.com/office/powerpoint/2010/main" val="78731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18F46F2-8E83-40C9-BC45-3D90388D4BEB}" type="datetime1">
              <a:rPr lang="it-IT" smtClean="0"/>
              <a:t>30/01/2025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2B272163-947E-4895-86D3-C2022CF5DCD5}" type="slidenum">
              <a:rPr lang="it-IT" smtClean="0"/>
              <a:t>‹N›</a:t>
            </a:fld>
            <a:endParaRPr lang="it-IT" dirty="0"/>
          </a:p>
        </p:txBody>
      </p:sp>
    </p:spTree>
    <p:extLst>
      <p:ext uri="{BB962C8B-B14F-4D97-AF65-F5344CB8AC3E}">
        <p14:creationId xmlns:p14="http://schemas.microsoft.com/office/powerpoint/2010/main" val="414548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35CA9A5-DEFF-4400-B4C0-96F47750F018}" type="datetime1">
              <a:rPr lang="it-IT" smtClean="0"/>
              <a:t>30/01/2025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2B272163-947E-4895-86D3-C2022CF5DCD5}" type="slidenum">
              <a:rPr lang="it-IT" smtClean="0"/>
              <a:t>‹N›</a:t>
            </a:fld>
            <a:endParaRPr lang="it-IT"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38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1BA6B83-978E-4565-9D91-55469C9AEAB3}" type="datetime1">
              <a:rPr lang="it-IT" smtClean="0"/>
              <a:t>30/01/2025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2B272163-947E-4895-86D3-C2022CF5DCD5}" type="slidenum">
              <a:rPr lang="it-IT" smtClean="0"/>
              <a:t>‹N›</a:t>
            </a:fld>
            <a:endParaRPr lang="it-IT" dirty="0"/>
          </a:p>
        </p:txBody>
      </p:sp>
    </p:spTree>
    <p:extLst>
      <p:ext uri="{BB962C8B-B14F-4D97-AF65-F5344CB8AC3E}">
        <p14:creationId xmlns:p14="http://schemas.microsoft.com/office/powerpoint/2010/main" val="273898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EE952DE-97B5-4E22-8EDF-CEB699337EC6}" type="datetime1">
              <a:rPr lang="it-IT" smtClean="0"/>
              <a:t>30/01/2025</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2B272163-947E-4895-86D3-C2022CF5DCD5}" type="slidenum">
              <a:rPr lang="it-IT" smtClean="0"/>
              <a:t>‹N›</a:t>
            </a:fld>
            <a:endParaRPr lang="it-IT" dirty="0"/>
          </a:p>
        </p:txBody>
      </p:sp>
    </p:spTree>
    <p:extLst>
      <p:ext uri="{BB962C8B-B14F-4D97-AF65-F5344CB8AC3E}">
        <p14:creationId xmlns:p14="http://schemas.microsoft.com/office/powerpoint/2010/main" val="415511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5201A17-C793-41EB-9D76-7191CA27EFA2}" type="datetime1">
              <a:rPr lang="it-IT" smtClean="0"/>
              <a:t>30/01/2025</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2B272163-947E-4895-86D3-C2022CF5DCD5}" type="slidenum">
              <a:rPr lang="it-IT" smtClean="0"/>
              <a:t>‹N›</a:t>
            </a:fld>
            <a:endParaRPr lang="it-IT" dirty="0"/>
          </a:p>
        </p:txBody>
      </p:sp>
    </p:spTree>
    <p:extLst>
      <p:ext uri="{BB962C8B-B14F-4D97-AF65-F5344CB8AC3E}">
        <p14:creationId xmlns:p14="http://schemas.microsoft.com/office/powerpoint/2010/main" val="141466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DD186-38D0-4DAD-92FE-8F418D8F8DB9}" type="datetime1">
              <a:rPr lang="it-IT" smtClean="0"/>
              <a:t>30/01/2025</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2B272163-947E-4895-86D3-C2022CF5DCD5}" type="slidenum">
              <a:rPr lang="it-IT" smtClean="0"/>
              <a:t>‹N›</a:t>
            </a:fld>
            <a:endParaRPr lang="it-IT" dirty="0"/>
          </a:p>
        </p:txBody>
      </p:sp>
    </p:spTree>
    <p:extLst>
      <p:ext uri="{BB962C8B-B14F-4D97-AF65-F5344CB8AC3E}">
        <p14:creationId xmlns:p14="http://schemas.microsoft.com/office/powerpoint/2010/main" val="48067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567AFFD-D426-4C58-A9DC-35AEB49B8803}" type="datetime1">
              <a:rPr lang="it-IT" smtClean="0"/>
              <a:t>30/01/2025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2B272163-947E-4895-86D3-C2022CF5DCD5}" type="slidenum">
              <a:rPr lang="it-IT" smtClean="0"/>
              <a:t>‹N›</a:t>
            </a:fld>
            <a:endParaRPr lang="it-IT" dirty="0"/>
          </a:p>
        </p:txBody>
      </p:sp>
    </p:spTree>
    <p:extLst>
      <p:ext uri="{BB962C8B-B14F-4D97-AF65-F5344CB8AC3E}">
        <p14:creationId xmlns:p14="http://schemas.microsoft.com/office/powerpoint/2010/main" val="346379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720108F-A8E3-4D13-8B3F-55722E42C7CD}" type="datetime1">
              <a:rPr lang="it-IT" smtClean="0"/>
              <a:t>30/01/2025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2B272163-947E-4895-86D3-C2022CF5DCD5}" type="slidenum">
              <a:rPr lang="it-IT" smtClean="0"/>
              <a:t>‹N›</a:t>
            </a:fld>
            <a:endParaRPr lang="it-IT" dirty="0"/>
          </a:p>
        </p:txBody>
      </p:sp>
    </p:spTree>
    <p:extLst>
      <p:ext uri="{BB962C8B-B14F-4D97-AF65-F5344CB8AC3E}">
        <p14:creationId xmlns:p14="http://schemas.microsoft.com/office/powerpoint/2010/main" val="281012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EA"/>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92704BB-E545-418F-9D39-0CEB4303C455}" type="datetime1">
              <a:rPr lang="it-IT" smtClean="0"/>
              <a:t>30/01/2025</a:t>
            </a:fld>
            <a:endParaRPr lang="it-IT"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it-IT"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B272163-947E-4895-86D3-C2022CF5DCD5}" type="slidenum">
              <a:rPr lang="it-IT" smtClean="0"/>
              <a:t>‹N›</a:t>
            </a:fld>
            <a:endParaRPr lang="it-IT" dirty="0"/>
          </a:p>
        </p:txBody>
      </p:sp>
    </p:spTree>
    <p:extLst>
      <p:ext uri="{BB962C8B-B14F-4D97-AF65-F5344CB8AC3E}">
        <p14:creationId xmlns:p14="http://schemas.microsoft.com/office/powerpoint/2010/main" val="27830896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7.png"/><Relationship Id="rId4" Type="http://schemas.openxmlformats.org/officeDocument/2006/relationships/diagramLayout" Target="../diagrams/layout3.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53.jp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fif"/><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8" Type="http://schemas.openxmlformats.org/officeDocument/2006/relationships/hyperlink" Target="http://www.google.it/url?sa=i&amp;rct=j&amp;q=&amp;esrc=s&amp;source=images&amp;cd=&amp;cad=rja&amp;uact=8&amp;ved=&amp;url=http://www.corriereuniv.it/cms/2011/12/cambio-ai-vertici-del-miur/&amp;ei=aCs1VdeNNYr_7AalxoGADg&amp;bvm=bv.91071109,d.ZGU&amp;psig=AFQjCNF88ecfgml3PEU5-nWbAhCFhZ7bYw&amp;ust=1429634281334698" TargetMode="External"/><Relationship Id="rId13" Type="http://schemas.openxmlformats.org/officeDocument/2006/relationships/image" Target="../media/image58.jpe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56.jpeg"/><Relationship Id="rId5" Type="http://schemas.openxmlformats.org/officeDocument/2006/relationships/diagramQuickStyle" Target="../diagrams/quickStyle7.xml"/><Relationship Id="rId10" Type="http://schemas.openxmlformats.org/officeDocument/2006/relationships/image" Target="../media/image55.jpeg"/><Relationship Id="rId4" Type="http://schemas.openxmlformats.org/officeDocument/2006/relationships/diagramLayout" Target="../diagrams/layout7.xml"/><Relationship Id="rId9" Type="http://schemas.openxmlformats.org/officeDocument/2006/relationships/image" Target="../media/image54.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f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google.it/url?url=http://www.amalficongressi.it/event-manager-le-10-caratteristiche-personali-che-fanno-il-professionista-di-successo/&amp;rct=j&amp;frm=1&amp;q=&amp;esrc=s&amp;sa=U&amp;ei=B0kZVIDZFq_y7AbG0IDABw&amp;ved=0CDIQ9QEwDg&amp;usg=AFQjCNE9VSSdnzjDOoTZcj1XlEo_MQIoOw" TargetMode="External"/><Relationship Id="rId5" Type="http://schemas.openxmlformats.org/officeDocument/2006/relationships/image" Target="../media/image61.jpeg"/><Relationship Id="rId4" Type="http://schemas.openxmlformats.org/officeDocument/2006/relationships/hyperlink" Target="http://www.google.it/url?url=http://www.stamptoscana.it/articolo/politica/imprenditoria-femminle-intesa-passera-fornero-con-unioncamere&amp;rct=j&amp;frm=1&amp;q=&amp;esrc=s&amp;sa=U&amp;ei=LEkZVKjxJ63X7AbOlYDQAQ&amp;ved=0CDQQ9QEwDw&amp;usg=AFQjCNH5Hv65hczVjX2FaMH7e4zdQWkpS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ih0YrWmrnKAhWB0xoKHRxPDRAQjRwIBw&amp;url=http://www.lucapropato.com/blog/gestire-riunioni-di-lavoro-errori.html&amp;psig=AFQjCNFu-YOpYzeS1Pgs6633gRCoRp1MXg&amp;ust=145340606155370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iUi76UqbnKAhWKOxQKHexaBlEQjRwIBw&amp;url=http://www.villaciardo.it/ricevimenti.php&amp;psig=AFQjCNF4U4XwrJ52pIhfM5XMReZI_M1q-w&amp;ust=1453411262048454"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7.jpeg"/><Relationship Id="rId7" Type="http://schemas.openxmlformats.org/officeDocument/2006/relationships/hyperlink" Target="http://www.google.it/url?sa=i&amp;rct=j&amp;q=&amp;esrc=s&amp;source=images&amp;cd=&amp;cad=rja&amp;uact=8&amp;ved=0ahUKEwi3zLy44ZbPAhXFCJoKHe6PDFEQjRwIBw&amp;url=http://www.mondadorieducation.it/libro/eva-cantarella-giulio-guidorizzi-enzo-fedrizzi-andrea-/tempospazio-corso-di-storia-e-geografia/120900035727&amp;bvm=bv.133178914,d.bGg&amp;psig=AFQjCNHp3tTliAX3OPX1aegyBhNENDjMpQ&amp;ust=1474214045876758" TargetMode="External"/><Relationship Id="rId2" Type="http://schemas.openxmlformats.org/officeDocument/2006/relationships/hyperlink" Target="http://www.google.it/url?sa=i&amp;rct=j&amp;q=&amp;esrc=s&amp;source=images&amp;cd=&amp;cad=rja&amp;uact=8&amp;ved=0ahUKEwjvpL6S4JbPAhUDjSwKHXu6AgkQjRwIBw&amp;url=http://www.pokeritaliaweb.org/prodotti-poker/libri-poker/studiare-il-poker-da-dove-iniziare.html&amp;bvm=bv.133178914,d.bGg&amp;psig=AFQjCNGzuIAOKrTZ87ylgsZWFJ6uYyM2KA&amp;ust=1474213698418250" TargetMode="Externa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hyperlink" Target="http://www.google.it/url?sa=i&amp;rct=j&amp;q=&amp;esrc=s&amp;source=images&amp;cd=&amp;cad=rja&amp;uact=8&amp;ved=0ahUKEwizouGl4ZbPAhXoa5oKHQjaB1gQjRwIBw&amp;url=http://www.giuntiscuola.it/scuoladellinfanzia/magazine/articoli/scuola-dell-infanzia-per-te-%E2%80%93-la-programmazione-didattica-annuale/&amp;bvm=bv.133178914,d.bGg&amp;psig=AFQjCNFonTTZljfllXItAWwLt-7A27IYqg&amp;ust=1474214001788880" TargetMode="External"/><Relationship Id="rId4" Type="http://schemas.openxmlformats.org/officeDocument/2006/relationships/image" Target="../media/image68.jpeg"/></Relationships>
</file>

<file path=ppt/slides/_rels/slide4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www.google.it/url?sa=i&amp;rct=j&amp;q=&amp;esrc=s&amp;source=images&amp;cd=&amp;cad=rja&amp;uact=8&amp;ved=0ahUKEwis3o2X5JbPAhUMGCwKHaM9CYwQjRwIBw&amp;url=http://www.icpescarasette.gov.it/ic7/modules.php?name=APContent&amp;op=article&amp;id=91&amp;bvm=bv.133178914,d.bGg&amp;psig=AFQjCNFwyF4C-hMBYlrkWH9sSB7M-frUsg&amp;ust=1474214782296986" TargetMode="External"/><Relationship Id="rId3" Type="http://schemas.openxmlformats.org/officeDocument/2006/relationships/image" Target="../media/image73.jpeg"/><Relationship Id="rId7" Type="http://schemas.openxmlformats.org/officeDocument/2006/relationships/image" Target="../media/image75.jpeg"/><Relationship Id="rId2" Type="http://schemas.openxmlformats.org/officeDocument/2006/relationships/hyperlink" Target="http://www.google.it/url?sa=i&amp;rct=j&amp;q=&amp;esrc=s&amp;source=images&amp;cd=&amp;cad=rja&amp;uact=8&amp;ved=0ahUKEwj6msXY45bPAhWI_iwKHSLIC4cQjRwIBw&amp;url=http://temi.repubblica.it/espresso-open-politix/2013/05/02/dal-lavoro-alle-riforme-istituzionali-ecco-i-primi-disegni-di-legge-del-nuovo-parlamento/&amp;bvm=bv.133178914,d.bGg&amp;psig=AFQjCNHHLRDh6q6V_qE7of7rFpgDgHLLXA&amp;ust=1474214651973305" TargetMode="External"/><Relationship Id="rId1" Type="http://schemas.openxmlformats.org/officeDocument/2006/relationships/slideLayout" Target="../slideLayouts/slideLayout2.xml"/><Relationship Id="rId6" Type="http://schemas.openxmlformats.org/officeDocument/2006/relationships/hyperlink" Target="https://www.google.it/url?sa=i&amp;rct=j&amp;q=&amp;esrc=s&amp;source=images&amp;cd=&amp;cad=rja&amp;uact=8&amp;ved=0ahUKEwie-5eJ5JbPAhXIKiwKHYF7ACgQjRwIBw&amp;url=https://www.mindomo.com/mindmap/etica-y-moral-35ee42d5ac714920b282ca0d5a7d458f&amp;bvm=bv.133178914,d.bGg&amp;psig=AFQjCNFIwGXM19fxylJCMWKqqGD7RTPacg&amp;ust=1474214745810673" TargetMode="External"/><Relationship Id="rId5" Type="http://schemas.openxmlformats.org/officeDocument/2006/relationships/image" Target="../media/image74.jpeg"/><Relationship Id="rId4" Type="http://schemas.openxmlformats.org/officeDocument/2006/relationships/hyperlink" Target="http://www.google.it/url?sa=i&amp;rct=j&amp;q=&amp;esrc=s&amp;source=images&amp;cd=&amp;cad=rja&amp;uact=8&amp;ved=0ahUKEwj9-LPq45bPAhWJBiwKHd7gBOsQjRwIBw&amp;url=http://www.scuolainforma.it/portale/2016/01/26/5231.html&amp;bvm=bv.133178914,d.bGg&amp;psig=AFQjCNEIV0CKa7AAMa0DHRrkDFsGib5rnA&amp;ust=1474214689629477" TargetMode="External"/><Relationship Id="rId9" Type="http://schemas.openxmlformats.org/officeDocument/2006/relationships/image" Target="../media/image76.jpeg"/></Relationships>
</file>

<file path=ppt/slides/_rels/slide52.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xqFQoTCLyyvPT7nMgCFQVVFAodHpAAHQ&amp;url=http://www.metronews.it/15/09/27/i-500-euro-pasto-agli-enti-di-formazione.html&amp;bvm=bv.103627116,d.d24&amp;psig=AFQjCNG2KCdxHbH6K1iaiDF98B5se7nx-g&amp;ust=1443640982700527" TargetMode="External"/><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5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8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632629" y="576590"/>
            <a:ext cx="4968553" cy="1212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it-IT" dirty="0"/>
          </a:p>
          <a:p>
            <a:pPr algn="ctr">
              <a:defRPr/>
            </a:pPr>
            <a:r>
              <a:rPr lang="it-IT" sz="2800" b="1" dirty="0">
                <a:solidFill>
                  <a:schemeClr val="tx1"/>
                </a:solidFill>
                <a:latin typeface="Palace Script MT" pitchFamily="66" charset="0"/>
                <a:ea typeface="Verdana" pitchFamily="34" charset="0"/>
                <a:cs typeface="Verdana" pitchFamily="34" charset="0"/>
              </a:rPr>
              <a:t>Ministero dell’Istruzione e del Merito</a:t>
            </a:r>
            <a:endParaRPr lang="it-IT" sz="2800" dirty="0">
              <a:solidFill>
                <a:schemeClr val="tx1"/>
              </a:solidFill>
              <a:latin typeface="Palace Script MT" pitchFamily="66" charset="0"/>
              <a:ea typeface="Verdana" pitchFamily="34" charset="0"/>
              <a:cs typeface="Verdana" pitchFamily="34" charset="0"/>
            </a:endParaRPr>
          </a:p>
          <a:p>
            <a:pPr algn="ctr">
              <a:defRPr/>
            </a:pPr>
            <a:r>
              <a:rPr lang="it-IT" sz="1600" b="1" dirty="0">
                <a:solidFill>
                  <a:schemeClr val="tx1"/>
                </a:solidFill>
                <a:latin typeface="Times New Roman" pitchFamily="18" charset="0"/>
                <a:ea typeface="Verdana" pitchFamily="34" charset="0"/>
                <a:cs typeface="Times New Roman" pitchFamily="18" charset="0"/>
              </a:rPr>
              <a:t>Ufficio Scolastico Regionale per la Campania</a:t>
            </a:r>
          </a:p>
          <a:p>
            <a:pPr algn="ctr">
              <a:defRPr/>
            </a:pPr>
            <a:r>
              <a:rPr lang="it-IT" sz="1600" dirty="0">
                <a:solidFill>
                  <a:schemeClr val="tx1"/>
                </a:solidFill>
                <a:latin typeface="Times New Roman" pitchFamily="18" charset="0"/>
                <a:ea typeface="Verdana" pitchFamily="34" charset="0"/>
                <a:cs typeface="Times New Roman" pitchFamily="18" charset="0"/>
              </a:rPr>
              <a:t>DIREZIONE  GENERALE</a:t>
            </a:r>
          </a:p>
          <a:p>
            <a:pPr algn="ctr">
              <a:defRPr/>
            </a:pPr>
            <a:r>
              <a:rPr lang="it-IT" sz="1600" dirty="0">
                <a:solidFill>
                  <a:schemeClr val="tx1"/>
                </a:solidFill>
                <a:latin typeface="Times New Roman" pitchFamily="18" charset="0"/>
                <a:ea typeface="Verdana" pitchFamily="34" charset="0"/>
                <a:cs typeface="Times New Roman" pitchFamily="18" charset="0"/>
              </a:rPr>
              <a:t>Ufficio III</a:t>
            </a:r>
          </a:p>
          <a:p>
            <a:pPr algn="ctr">
              <a:defRPr/>
            </a:pPr>
            <a:endParaRPr lang="it-IT" sz="1600" dirty="0">
              <a:solidFill>
                <a:schemeClr val="tx1"/>
              </a:solidFill>
              <a:latin typeface="Times New Roman" pitchFamily="18" charset="0"/>
              <a:ea typeface="Verdana" pitchFamily="34" charset="0"/>
              <a:cs typeface="Times New Roman" pitchFamily="18" charset="0"/>
            </a:endParaRPr>
          </a:p>
        </p:txBody>
      </p:sp>
      <p:sp>
        <p:nvSpPr>
          <p:cNvPr id="11" name="CasellaDiTesto 9"/>
          <p:cNvSpPr txBox="1">
            <a:spLocks noChangeArrowheads="1"/>
          </p:cNvSpPr>
          <p:nvPr/>
        </p:nvSpPr>
        <p:spPr bwMode="auto">
          <a:xfrm>
            <a:off x="2112193" y="3710678"/>
            <a:ext cx="8175625" cy="95410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it-IT" altLang="it-IT" dirty="0">
                <a:latin typeface="Arial Narrow" panose="020B0606020202030204" pitchFamily="34" charset="0"/>
              </a:rPr>
              <a:t>FORMAZIONE DOCENTI NEOASSUNTI  2024/2025</a:t>
            </a:r>
          </a:p>
          <a:p>
            <a:pPr algn="ctr">
              <a:spcBef>
                <a:spcPct val="0"/>
              </a:spcBef>
              <a:buFontTx/>
              <a:buNone/>
            </a:pPr>
            <a:endParaRPr lang="it-IT" altLang="it-IT" sz="2400" b="1" dirty="0">
              <a:latin typeface="Arial Narrow" panose="020B0606020202030204" pitchFamily="34" charset="0"/>
            </a:endParaRPr>
          </a:p>
        </p:txBody>
      </p:sp>
      <p:sp>
        <p:nvSpPr>
          <p:cNvPr id="14" name="Rettangolo 10"/>
          <p:cNvSpPr>
            <a:spLocks noChangeArrowheads="1"/>
          </p:cNvSpPr>
          <p:nvPr/>
        </p:nvSpPr>
        <p:spPr bwMode="auto">
          <a:xfrm>
            <a:off x="3819513" y="5970924"/>
            <a:ext cx="457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100" dirty="0"/>
              <a:t>Anna Maria Di Nocera</a:t>
            </a:r>
          </a:p>
          <a:p>
            <a:pPr algn="ctr" eaLnBrk="1" hangingPunct="1">
              <a:spcBef>
                <a:spcPct val="0"/>
              </a:spcBef>
              <a:buFontTx/>
              <a:buNone/>
            </a:pPr>
            <a:r>
              <a:rPr lang="it-IT" altLang="it-IT" sz="1100" dirty="0"/>
              <a:t>Dirigente Ufficio III</a:t>
            </a:r>
          </a:p>
          <a:p>
            <a:pPr algn="ctr" eaLnBrk="1" hangingPunct="1">
              <a:spcBef>
                <a:spcPct val="0"/>
              </a:spcBef>
              <a:buFontTx/>
              <a:buNone/>
            </a:pPr>
            <a:r>
              <a:rPr lang="it-IT" altLang="it-IT" sz="1100" dirty="0"/>
              <a:t> USR CAMPANIA</a:t>
            </a:r>
          </a:p>
        </p:txBody>
      </p:sp>
      <p:sp>
        <p:nvSpPr>
          <p:cNvPr id="2" name="Rettangolo 1">
            <a:extLst>
              <a:ext uri="{FF2B5EF4-FFF2-40B4-BE49-F238E27FC236}">
                <a16:creationId xmlns:a16="http://schemas.microsoft.com/office/drawing/2014/main" id="{14DD9A62-EBA9-408F-B14E-A2B484D1A4F8}"/>
              </a:ext>
            </a:extLst>
          </p:cNvPr>
          <p:cNvSpPr/>
          <p:nvPr/>
        </p:nvSpPr>
        <p:spPr>
          <a:xfrm>
            <a:off x="-1" y="1862316"/>
            <a:ext cx="12192000" cy="1701222"/>
          </a:xfrm>
          <a:prstGeom prst="rect">
            <a:avLst/>
          </a:prstGeom>
          <a:solidFill>
            <a:srgbClr val="000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AFC5FADD-82E8-9B7E-A1F3-132C6DB88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139" y="2123701"/>
            <a:ext cx="1775767" cy="1154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magine 7">
            <a:extLst>
              <a:ext uri="{FF2B5EF4-FFF2-40B4-BE49-F238E27FC236}">
                <a16:creationId xmlns:a16="http://schemas.microsoft.com/office/drawing/2014/main" id="{BB996D1A-EAA3-87DB-12CE-7E183FE39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9404" y="2135276"/>
            <a:ext cx="1677190" cy="1104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Immagine 24">
            <a:extLst>
              <a:ext uri="{FF2B5EF4-FFF2-40B4-BE49-F238E27FC236}">
                <a16:creationId xmlns:a16="http://schemas.microsoft.com/office/drawing/2014/main" id="{B4294911-8DE4-F39F-477C-C7FD1EB62C50}"/>
              </a:ext>
            </a:extLst>
          </p:cNvPr>
          <p:cNvPicPr>
            <a:picLocks noChangeAspect="1"/>
          </p:cNvPicPr>
          <p:nvPr/>
        </p:nvPicPr>
        <p:blipFill>
          <a:blip r:embed="rId5"/>
          <a:stretch>
            <a:fillRect/>
          </a:stretch>
        </p:blipFill>
        <p:spPr>
          <a:xfrm>
            <a:off x="8219092" y="2148328"/>
            <a:ext cx="1745315" cy="1104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Immagine 31">
            <a:extLst>
              <a:ext uri="{FF2B5EF4-FFF2-40B4-BE49-F238E27FC236}">
                <a16:creationId xmlns:a16="http://schemas.microsoft.com/office/drawing/2014/main" id="{89DAEA8A-C18F-CF93-A753-0D7A1AF0D504}"/>
              </a:ext>
            </a:extLst>
          </p:cNvPr>
          <p:cNvPicPr>
            <a:picLocks noChangeAspect="1"/>
          </p:cNvPicPr>
          <p:nvPr/>
        </p:nvPicPr>
        <p:blipFill>
          <a:blip r:embed="rId6"/>
          <a:stretch>
            <a:fillRect/>
          </a:stretch>
        </p:blipFill>
        <p:spPr>
          <a:xfrm>
            <a:off x="2357308" y="2123701"/>
            <a:ext cx="1775767" cy="1154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egnaposto numero diapositiva 4">
            <a:extLst>
              <a:ext uri="{FF2B5EF4-FFF2-40B4-BE49-F238E27FC236}">
                <a16:creationId xmlns:a16="http://schemas.microsoft.com/office/drawing/2014/main" id="{750CE074-AA22-E2F8-4751-B3F4F7F91CC4}"/>
              </a:ext>
            </a:extLst>
          </p:cNvPr>
          <p:cNvSpPr>
            <a:spLocks noGrp="1"/>
          </p:cNvSpPr>
          <p:nvPr>
            <p:ph type="sldNum" sz="quarter" idx="12"/>
          </p:nvPr>
        </p:nvSpPr>
        <p:spPr/>
        <p:txBody>
          <a:bodyPr/>
          <a:lstStyle/>
          <a:p>
            <a:fld id="{2B272163-947E-4895-86D3-C2022CF5DCD5}" type="slidenum">
              <a:rPr lang="it-IT" smtClean="0"/>
              <a:t>1</a:t>
            </a:fld>
            <a:endParaRPr lang="it-IT" dirty="0"/>
          </a:p>
        </p:txBody>
      </p:sp>
      <p:pic>
        <p:nvPicPr>
          <p:cNvPr id="7" name="Picture 8">
            <a:extLst>
              <a:ext uri="{FF2B5EF4-FFF2-40B4-BE49-F238E27FC236}">
                <a16:creationId xmlns:a16="http://schemas.microsoft.com/office/drawing/2014/main" id="{E5EADCD7-9681-74BC-9FDB-60B698D49CBA}"/>
              </a:ext>
            </a:extLst>
          </p:cNvPr>
          <p:cNvPicPr>
            <a:picLocks noChangeAspect="1" noChangeArrowheads="1"/>
          </p:cNvPicPr>
          <p:nvPr/>
        </p:nvPicPr>
        <p:blipFill>
          <a:blip r:embed="rId7"/>
          <a:srcRect/>
          <a:stretch>
            <a:fillRect/>
          </a:stretch>
        </p:blipFill>
        <p:spPr bwMode="auto">
          <a:xfrm>
            <a:off x="10022695" y="5080066"/>
            <a:ext cx="1951069" cy="1491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descr="Immagine che contiene emblema, simbolo, cresta, badge&#10;&#10;Descrizione generata automaticament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9416" y="253209"/>
            <a:ext cx="434977" cy="437084"/>
          </a:xfrm>
          <a:prstGeom prst="rect">
            <a:avLst/>
          </a:prstGeom>
          <a:noFill/>
          <a:ln>
            <a:noFill/>
          </a:ln>
        </p:spPr>
      </p:pic>
      <p:pic>
        <p:nvPicPr>
          <p:cNvPr id="4" name="Immagin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123" y="2124105"/>
            <a:ext cx="1889688" cy="11655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magin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19327" y="2135131"/>
            <a:ext cx="1717752" cy="1116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2179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contenuto 2"/>
          <p:cNvSpPr>
            <a:spLocks noGrp="1"/>
          </p:cNvSpPr>
          <p:nvPr>
            <p:ph idx="1"/>
          </p:nvPr>
        </p:nvSpPr>
        <p:spPr>
          <a:xfrm>
            <a:off x="1959837" y="752013"/>
            <a:ext cx="9288542" cy="5471815"/>
          </a:xfrm>
          <a:solidFill>
            <a:schemeClr val="bg1"/>
          </a:solidFill>
        </p:spPr>
        <p:txBody>
          <a:bodyPr>
            <a:normAutofit/>
          </a:bodyPr>
          <a:lstStyle/>
          <a:p>
            <a:pPr>
              <a:buFont typeface="Arial" charset="0"/>
              <a:buNone/>
            </a:pPr>
            <a:r>
              <a:rPr lang="it-IT" altLang="it-IT" sz="2400" dirty="0">
                <a:solidFill>
                  <a:schemeClr val="tx1"/>
                </a:solidFill>
              </a:rPr>
              <a:t>Nei </a:t>
            </a:r>
            <a:r>
              <a:rPr lang="it-IT" altLang="it-IT" sz="2400" b="1" dirty="0">
                <a:solidFill>
                  <a:schemeClr val="tx1"/>
                </a:solidFill>
              </a:rPr>
              <a:t>180 giorni vanno considerati</a:t>
            </a:r>
            <a:r>
              <a:rPr lang="it-IT" altLang="it-IT" sz="2400" dirty="0">
                <a:solidFill>
                  <a:schemeClr val="tx1"/>
                </a:solidFill>
              </a:rPr>
              <a:t>: </a:t>
            </a:r>
          </a:p>
          <a:p>
            <a:pPr>
              <a:buFont typeface="Arial" charset="0"/>
              <a:buNone/>
            </a:pPr>
            <a:r>
              <a:rPr lang="it-IT" altLang="it-IT" sz="2400" dirty="0">
                <a:solidFill>
                  <a:schemeClr val="tx1"/>
                </a:solidFill>
              </a:rPr>
              <a:t>     le attività connesse al servizio scolastico;</a:t>
            </a:r>
          </a:p>
          <a:p>
            <a:pPr>
              <a:buFont typeface="Arial" charset="0"/>
              <a:buNone/>
            </a:pPr>
            <a:r>
              <a:rPr lang="it-IT" altLang="it-IT" sz="2400" dirty="0">
                <a:solidFill>
                  <a:schemeClr val="tx1"/>
                </a:solidFill>
              </a:rPr>
              <a:t>     i periodi di sospensione delle lezioni e delle attività didattiche;</a:t>
            </a:r>
          </a:p>
          <a:p>
            <a:pPr>
              <a:buFont typeface="Arial" charset="0"/>
              <a:buNone/>
            </a:pPr>
            <a:r>
              <a:rPr lang="it-IT" altLang="it-IT" sz="2400" dirty="0">
                <a:solidFill>
                  <a:schemeClr val="tx1"/>
                </a:solidFill>
              </a:rPr>
              <a:t>     gli esami, gli scrutini ed ogni altro impegno di servizio;</a:t>
            </a:r>
          </a:p>
          <a:p>
            <a:pPr>
              <a:buFont typeface="Arial" charset="0"/>
              <a:buNone/>
            </a:pPr>
            <a:r>
              <a:rPr lang="it-IT" altLang="it-IT" sz="2400" dirty="0">
                <a:solidFill>
                  <a:schemeClr val="tx1"/>
                </a:solidFill>
              </a:rPr>
              <a:t>     il primo mese del periodo di astensione obbligatoria per gravidanza. </a:t>
            </a:r>
          </a:p>
          <a:p>
            <a:pPr>
              <a:buFont typeface="Arial" charset="0"/>
              <a:buNone/>
            </a:pPr>
            <a:r>
              <a:rPr lang="it-IT" altLang="it-IT" sz="2400" dirty="0">
                <a:solidFill>
                  <a:schemeClr val="tx1"/>
                </a:solidFill>
              </a:rPr>
              <a:t>     </a:t>
            </a:r>
          </a:p>
          <a:p>
            <a:pPr>
              <a:buFont typeface="Arial" charset="0"/>
              <a:buNone/>
            </a:pPr>
            <a:endParaRPr lang="it-IT" altLang="it-IT" sz="2400" dirty="0">
              <a:solidFill>
                <a:schemeClr val="tx1"/>
              </a:solidFill>
            </a:endParaRPr>
          </a:p>
          <a:p>
            <a:pPr>
              <a:buFont typeface="Arial" charset="0"/>
              <a:buNone/>
            </a:pPr>
            <a:r>
              <a:rPr lang="it-IT" altLang="it-IT" sz="2400" dirty="0">
                <a:solidFill>
                  <a:schemeClr val="tx1"/>
                </a:solidFill>
              </a:rPr>
              <a:t>Nei </a:t>
            </a:r>
            <a:r>
              <a:rPr lang="it-IT" altLang="it-IT" sz="2400" b="1" dirty="0">
                <a:solidFill>
                  <a:schemeClr val="tx1"/>
                </a:solidFill>
              </a:rPr>
              <a:t>180 giorni non vanno considerati </a:t>
            </a:r>
            <a:r>
              <a:rPr lang="it-IT" altLang="it-IT" sz="2400" dirty="0">
                <a:solidFill>
                  <a:schemeClr val="tx1"/>
                </a:solidFill>
              </a:rPr>
              <a:t>i giorni: </a:t>
            </a:r>
          </a:p>
          <a:p>
            <a:pPr>
              <a:buFont typeface="Arial" charset="0"/>
              <a:buNone/>
            </a:pPr>
            <a:r>
              <a:rPr lang="it-IT" altLang="it-IT" sz="2400" dirty="0">
                <a:solidFill>
                  <a:schemeClr val="tx1"/>
                </a:solidFill>
              </a:rPr>
              <a:t>     di congedo ordinario e straordinario;</a:t>
            </a:r>
          </a:p>
          <a:p>
            <a:pPr>
              <a:buFont typeface="Arial" charset="0"/>
              <a:buNone/>
            </a:pPr>
            <a:r>
              <a:rPr lang="it-IT" altLang="it-IT" sz="2400" dirty="0">
                <a:solidFill>
                  <a:schemeClr val="tx1"/>
                </a:solidFill>
              </a:rPr>
              <a:t>     di aspettativa a qualunque titolo fruita.</a:t>
            </a:r>
          </a:p>
          <a:p>
            <a:pPr>
              <a:buFont typeface="Arial" charset="0"/>
              <a:buNone/>
            </a:pPr>
            <a:endParaRPr lang="it-IT" altLang="it-IT" sz="2400" dirty="0">
              <a:solidFill>
                <a:schemeClr val="tx1"/>
              </a:solidFill>
            </a:endParaRPr>
          </a:p>
          <a:p>
            <a:endParaRPr lang="it-IT" altLang="it-IT" sz="2000" dirty="0">
              <a:solidFill>
                <a:schemeClr val="tx1"/>
              </a:solidFill>
            </a:endParaRPr>
          </a:p>
        </p:txBody>
      </p:sp>
      <p:sp>
        <p:nvSpPr>
          <p:cNvPr id="4" name="Freccia a destra 3"/>
          <p:cNvSpPr/>
          <p:nvPr/>
        </p:nvSpPr>
        <p:spPr>
          <a:xfrm>
            <a:off x="1944070" y="1235844"/>
            <a:ext cx="358775" cy="36036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6" name="Freccia a destra 5"/>
          <p:cNvSpPr/>
          <p:nvPr/>
        </p:nvSpPr>
        <p:spPr>
          <a:xfrm>
            <a:off x="1951422" y="1781151"/>
            <a:ext cx="358775" cy="360363"/>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 name="Freccia a destra 6"/>
          <p:cNvSpPr/>
          <p:nvPr/>
        </p:nvSpPr>
        <p:spPr>
          <a:xfrm>
            <a:off x="1917221" y="2824512"/>
            <a:ext cx="358775" cy="36036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9" name="Freccia a destra 8"/>
          <p:cNvSpPr/>
          <p:nvPr/>
        </p:nvSpPr>
        <p:spPr>
          <a:xfrm>
            <a:off x="1912334" y="4724412"/>
            <a:ext cx="358775" cy="36036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rgbClr val="0000FF"/>
              </a:solidFill>
            </a:endParaRPr>
          </a:p>
        </p:txBody>
      </p:sp>
      <p:sp>
        <p:nvSpPr>
          <p:cNvPr id="10" name="Freccia a destra 9"/>
          <p:cNvSpPr/>
          <p:nvPr/>
        </p:nvSpPr>
        <p:spPr>
          <a:xfrm>
            <a:off x="1938978" y="5376865"/>
            <a:ext cx="358775" cy="360362"/>
          </a:xfrm>
          <a:prstGeom prst="rightArrow">
            <a:avLst/>
          </a:prstGeom>
          <a:solidFill>
            <a:srgbClr val="015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Segnaposto numero diapositiva 1"/>
          <p:cNvSpPr>
            <a:spLocks noGrp="1"/>
          </p:cNvSpPr>
          <p:nvPr>
            <p:ph type="sldNum" sz="quarter" idx="12"/>
          </p:nvPr>
        </p:nvSpPr>
        <p:spPr/>
        <p:txBody>
          <a:bodyPr/>
          <a:lstStyle/>
          <a:p>
            <a:fld id="{2B272163-947E-4895-86D3-C2022CF5DCD5}" type="slidenum">
              <a:rPr lang="it-IT" smtClean="0"/>
              <a:pPr/>
              <a:t>10</a:t>
            </a:fld>
            <a:endParaRPr lang="it-IT" dirty="0"/>
          </a:p>
        </p:txBody>
      </p:sp>
      <p:sp>
        <p:nvSpPr>
          <p:cNvPr id="3" name="Freccia a destra 2">
            <a:extLst>
              <a:ext uri="{FF2B5EF4-FFF2-40B4-BE49-F238E27FC236}">
                <a16:creationId xmlns:a16="http://schemas.microsoft.com/office/drawing/2014/main" id="{326ABC7F-4567-FBA5-40C1-5AA01030CFC8}"/>
              </a:ext>
            </a:extLst>
          </p:cNvPr>
          <p:cNvSpPr/>
          <p:nvPr/>
        </p:nvSpPr>
        <p:spPr>
          <a:xfrm>
            <a:off x="1935656" y="2306138"/>
            <a:ext cx="358775" cy="360363"/>
          </a:xfrm>
          <a:prstGeom prst="rightArrow">
            <a:avLst/>
          </a:prstGeom>
          <a:solidFill>
            <a:srgbClr val="57C1E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8" name="Picture 8">
            <a:extLst>
              <a:ext uri="{FF2B5EF4-FFF2-40B4-BE49-F238E27FC236}">
                <a16:creationId xmlns:a16="http://schemas.microsoft.com/office/drawing/2014/main" id="{1E0BFBCB-047B-91FF-D22A-3D00BA136138}"/>
              </a:ext>
            </a:extLst>
          </p:cNvPr>
          <p:cNvPicPr>
            <a:picLocks noChangeAspect="1" noChangeArrowheads="1"/>
          </p:cNvPicPr>
          <p:nvPr/>
        </p:nvPicPr>
        <p:blipFill>
          <a:blip r:embed="rId3"/>
          <a:srcRect/>
          <a:stretch>
            <a:fillRect/>
          </a:stretch>
        </p:blipFill>
        <p:spPr bwMode="auto">
          <a:xfrm>
            <a:off x="10351008" y="5376865"/>
            <a:ext cx="1586071" cy="121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e 10">
            <a:extLst>
              <a:ext uri="{FF2B5EF4-FFF2-40B4-BE49-F238E27FC236}">
                <a16:creationId xmlns:a16="http://schemas.microsoft.com/office/drawing/2014/main" id="{0A894EF6-41CA-CDE3-E4DF-7B2150B0C240}"/>
              </a:ext>
            </a:extLst>
          </p:cNvPr>
          <p:cNvSpPr/>
          <p:nvPr/>
        </p:nvSpPr>
        <p:spPr>
          <a:xfrm>
            <a:off x="759137" y="698666"/>
            <a:ext cx="1076457" cy="1066651"/>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47163430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87576" y="1067183"/>
            <a:ext cx="7724775" cy="4164574"/>
          </a:xfrm>
          <a:solidFill>
            <a:schemeClr val="bg1"/>
          </a:solidFill>
        </p:spPr>
        <p:txBody>
          <a:bodyPr>
            <a:normAutofit fontScale="85000" lnSpcReduction="20000"/>
          </a:bodyPr>
          <a:lstStyle/>
          <a:p>
            <a:pPr algn="just">
              <a:lnSpc>
                <a:spcPct val="170000"/>
              </a:lnSpc>
              <a:spcBef>
                <a:spcPts val="0"/>
              </a:spcBef>
              <a:buFont typeface="Arial" pitchFamily="34" charset="0"/>
              <a:buChar char="•"/>
              <a:defRPr/>
            </a:pPr>
            <a:r>
              <a:rPr lang="it-IT" sz="2800" dirty="0">
                <a:solidFill>
                  <a:schemeClr val="tx1"/>
                </a:solidFill>
              </a:rPr>
              <a:t>Nei </a:t>
            </a:r>
            <a:r>
              <a:rPr lang="it-IT" sz="2800" b="1" dirty="0">
                <a:solidFill>
                  <a:schemeClr val="tx1"/>
                </a:solidFill>
              </a:rPr>
              <a:t>120 giorni </a:t>
            </a:r>
            <a:r>
              <a:rPr lang="it-IT" sz="2800" dirty="0">
                <a:solidFill>
                  <a:schemeClr val="tx1"/>
                </a:solidFill>
              </a:rPr>
              <a:t>di attività didattica </a:t>
            </a:r>
            <a:r>
              <a:rPr lang="it-IT" sz="2800" b="1" dirty="0">
                <a:solidFill>
                  <a:schemeClr val="tx1"/>
                </a:solidFill>
              </a:rPr>
              <a:t>vanno compresi</a:t>
            </a:r>
            <a:r>
              <a:rPr lang="it-IT" sz="2800" dirty="0">
                <a:solidFill>
                  <a:schemeClr val="tx1"/>
                </a:solidFill>
              </a:rPr>
              <a:t>: </a:t>
            </a:r>
          </a:p>
          <a:p>
            <a:pPr algn="just">
              <a:lnSpc>
                <a:spcPct val="170000"/>
              </a:lnSpc>
              <a:spcBef>
                <a:spcPts val="0"/>
              </a:spcBef>
              <a:buFont typeface="Arial" pitchFamily="34" charset="0"/>
              <a:buNone/>
              <a:defRPr/>
            </a:pPr>
            <a:r>
              <a:rPr lang="it-IT" sz="2800" dirty="0">
                <a:solidFill>
                  <a:schemeClr val="tx1"/>
                </a:solidFill>
              </a:rPr>
              <a:t>    i giorni effettivi di insegnamento; </a:t>
            </a:r>
          </a:p>
          <a:p>
            <a:pPr algn="just">
              <a:lnSpc>
                <a:spcPct val="170000"/>
              </a:lnSpc>
              <a:spcBef>
                <a:spcPts val="0"/>
              </a:spcBef>
              <a:buFont typeface="Arial" pitchFamily="34" charset="0"/>
              <a:buNone/>
              <a:defRPr/>
            </a:pPr>
            <a:endParaRPr lang="it-IT" sz="2800" dirty="0">
              <a:solidFill>
                <a:schemeClr val="tx1"/>
              </a:solidFill>
            </a:endParaRPr>
          </a:p>
          <a:p>
            <a:pPr algn="just">
              <a:lnSpc>
                <a:spcPct val="170000"/>
              </a:lnSpc>
              <a:spcBef>
                <a:spcPts val="0"/>
              </a:spcBef>
              <a:buFont typeface="Arial" pitchFamily="34" charset="0"/>
              <a:buNone/>
              <a:defRPr/>
            </a:pPr>
            <a:r>
              <a:rPr lang="it-IT" sz="2800" dirty="0">
                <a:solidFill>
                  <a:schemeClr val="tx1"/>
                </a:solidFill>
              </a:rPr>
              <a:t>    i giorni impiegati presso la sede di servizio per ogni altra attività preordinata al migliore svolgimento dell’azione didattica, ivi comprese la valutazione, la progettazione, la formazione, le attività collegiali.</a:t>
            </a:r>
          </a:p>
          <a:p>
            <a:pPr algn="just">
              <a:lnSpc>
                <a:spcPct val="170000"/>
              </a:lnSpc>
              <a:spcBef>
                <a:spcPts val="0"/>
              </a:spcBef>
              <a:buFont typeface="Arial" pitchFamily="34" charset="0"/>
              <a:buNone/>
              <a:defRPr/>
            </a:pPr>
            <a:endParaRPr lang="it-IT" sz="2800" dirty="0">
              <a:solidFill>
                <a:schemeClr val="tx1"/>
              </a:solidFill>
            </a:endParaRPr>
          </a:p>
          <a:p>
            <a:pPr>
              <a:buFont typeface="Arial" pitchFamily="34" charset="0"/>
              <a:buChar char="•"/>
              <a:defRPr/>
            </a:pPr>
            <a:endParaRPr lang="it-IT" sz="2800" dirty="0">
              <a:solidFill>
                <a:schemeClr val="tx1"/>
              </a:solidFill>
            </a:endParaRPr>
          </a:p>
        </p:txBody>
      </p:sp>
      <p:sp>
        <p:nvSpPr>
          <p:cNvPr id="4" name="Freccia a destra 3"/>
          <p:cNvSpPr/>
          <p:nvPr/>
        </p:nvSpPr>
        <p:spPr>
          <a:xfrm>
            <a:off x="2007395" y="1765317"/>
            <a:ext cx="360362" cy="360363"/>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rgbClr val="0000FF"/>
              </a:solidFill>
            </a:endParaRPr>
          </a:p>
        </p:txBody>
      </p:sp>
      <p:sp>
        <p:nvSpPr>
          <p:cNvPr id="5" name="Freccia a destra 4"/>
          <p:cNvSpPr/>
          <p:nvPr/>
        </p:nvSpPr>
        <p:spPr>
          <a:xfrm>
            <a:off x="2007395" y="2823814"/>
            <a:ext cx="360362" cy="360363"/>
          </a:xfrm>
          <a:prstGeom prst="rightArrow">
            <a:avLst/>
          </a:prstGeom>
          <a:solidFill>
            <a:srgbClr val="B0FED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rgbClr val="0000FF"/>
              </a:solidFill>
            </a:endParaRPr>
          </a:p>
        </p:txBody>
      </p:sp>
      <p:sp>
        <p:nvSpPr>
          <p:cNvPr id="2" name="Segnaposto numero diapositiva 1"/>
          <p:cNvSpPr>
            <a:spLocks noGrp="1"/>
          </p:cNvSpPr>
          <p:nvPr>
            <p:ph type="sldNum" sz="quarter" idx="12"/>
          </p:nvPr>
        </p:nvSpPr>
        <p:spPr/>
        <p:txBody>
          <a:bodyPr/>
          <a:lstStyle/>
          <a:p>
            <a:fld id="{2B272163-947E-4895-86D3-C2022CF5DCD5}" type="slidenum">
              <a:rPr lang="it-IT" smtClean="0"/>
              <a:pPr/>
              <a:t>11</a:t>
            </a:fld>
            <a:endParaRPr lang="it-IT" dirty="0"/>
          </a:p>
        </p:txBody>
      </p:sp>
      <p:pic>
        <p:nvPicPr>
          <p:cNvPr id="7" name="Picture 8">
            <a:extLst>
              <a:ext uri="{FF2B5EF4-FFF2-40B4-BE49-F238E27FC236}">
                <a16:creationId xmlns:a16="http://schemas.microsoft.com/office/drawing/2014/main" id="{6246651E-939B-C8E5-FC14-DA49FFC1014D}"/>
              </a:ext>
            </a:extLst>
          </p:cNvPr>
          <p:cNvPicPr>
            <a:picLocks noChangeAspect="1" noChangeArrowheads="1"/>
          </p:cNvPicPr>
          <p:nvPr/>
        </p:nvPicPr>
        <p:blipFill>
          <a:blip r:embed="rId3"/>
          <a:srcRect/>
          <a:stretch>
            <a:fillRect/>
          </a:stretch>
        </p:blipFill>
        <p:spPr bwMode="auto">
          <a:xfrm>
            <a:off x="10351008" y="5376865"/>
            <a:ext cx="1586071" cy="121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a:extLst>
              <a:ext uri="{FF2B5EF4-FFF2-40B4-BE49-F238E27FC236}">
                <a16:creationId xmlns:a16="http://schemas.microsoft.com/office/drawing/2014/main" id="{B9D886C4-5C54-124E-5359-5BE4197D5669}"/>
              </a:ext>
            </a:extLst>
          </p:cNvPr>
          <p:cNvSpPr/>
          <p:nvPr/>
        </p:nvSpPr>
        <p:spPr>
          <a:xfrm>
            <a:off x="759137" y="698666"/>
            <a:ext cx="1076457" cy="1066651"/>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901233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97FAAB0-2B03-D80F-8E1B-07E5778D8FB9}"/>
              </a:ext>
            </a:extLst>
          </p:cNvPr>
          <p:cNvSpPr>
            <a:spLocks noGrp="1"/>
          </p:cNvSpPr>
          <p:nvPr>
            <p:ph idx="1"/>
          </p:nvPr>
        </p:nvSpPr>
        <p:spPr>
          <a:xfrm>
            <a:off x="1299887" y="2819400"/>
            <a:ext cx="9872871" cy="4038600"/>
          </a:xfrm>
        </p:spPr>
        <p:txBody>
          <a:bodyPr>
            <a:normAutofit/>
          </a:bodyPr>
          <a:lstStyle/>
          <a:p>
            <a:pPr algn="ctr"/>
            <a:r>
              <a:rPr lang="it-IT" sz="2800" dirty="0">
                <a:solidFill>
                  <a:schemeClr val="tx1"/>
                </a:solidFill>
              </a:rPr>
              <a:t> Le attività di formazione sono da intendersi aggiuntive rispetto agli ordinari impegni di servizio e alla partecipazione alle altre iniziative di aggiornamento in servizio </a:t>
            </a:r>
            <a:r>
              <a:rPr lang="it-IT" sz="2800" b="1" dirty="0">
                <a:solidFill>
                  <a:schemeClr val="tx1"/>
                </a:solidFill>
              </a:rPr>
              <a:t>e rivestono carattere di obbligatorietà.</a:t>
            </a:r>
            <a:r>
              <a:rPr lang="it-IT" sz="2800" dirty="0"/>
              <a:t> </a:t>
            </a:r>
          </a:p>
        </p:txBody>
      </p:sp>
      <p:sp>
        <p:nvSpPr>
          <p:cNvPr id="4" name="Segnaposto numero diapositiva 3">
            <a:extLst>
              <a:ext uri="{FF2B5EF4-FFF2-40B4-BE49-F238E27FC236}">
                <a16:creationId xmlns:a16="http://schemas.microsoft.com/office/drawing/2014/main" id="{AFBB0091-CEE5-AF76-B475-215802324185}"/>
              </a:ext>
            </a:extLst>
          </p:cNvPr>
          <p:cNvSpPr>
            <a:spLocks noGrp="1"/>
          </p:cNvSpPr>
          <p:nvPr>
            <p:ph type="sldNum" sz="quarter" idx="12"/>
          </p:nvPr>
        </p:nvSpPr>
        <p:spPr/>
        <p:txBody>
          <a:bodyPr/>
          <a:lstStyle/>
          <a:p>
            <a:fld id="{2B272163-947E-4895-86D3-C2022CF5DCD5}" type="slidenum">
              <a:rPr lang="it-IT" smtClean="0"/>
              <a:t>12</a:t>
            </a:fld>
            <a:endParaRPr lang="it-IT" dirty="0"/>
          </a:p>
        </p:txBody>
      </p:sp>
      <p:sp>
        <p:nvSpPr>
          <p:cNvPr id="5" name="Rettangolo 4">
            <a:extLst>
              <a:ext uri="{FF2B5EF4-FFF2-40B4-BE49-F238E27FC236}">
                <a16:creationId xmlns:a16="http://schemas.microsoft.com/office/drawing/2014/main" id="{47262216-66A9-F133-E836-075117F38A2B}"/>
              </a:ext>
            </a:extLst>
          </p:cNvPr>
          <p:cNvSpPr/>
          <p:nvPr/>
        </p:nvSpPr>
        <p:spPr>
          <a:xfrm>
            <a:off x="299591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itolo 1">
            <a:extLst>
              <a:ext uri="{FF2B5EF4-FFF2-40B4-BE49-F238E27FC236}">
                <a16:creationId xmlns:a16="http://schemas.microsoft.com/office/drawing/2014/main" id="{F2C9C333-C9B9-7FFD-5397-09416312475D}"/>
              </a:ext>
            </a:extLst>
          </p:cNvPr>
          <p:cNvSpPr txBox="1">
            <a:spLocks/>
          </p:cNvSpPr>
          <p:nvPr/>
        </p:nvSpPr>
        <p:spPr>
          <a:xfrm>
            <a:off x="2943158" y="285194"/>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L’obbligatorietà delle attività di formazione </a:t>
            </a:r>
            <a:endParaRPr lang="it-IT" sz="2000" b="1" dirty="0"/>
          </a:p>
        </p:txBody>
      </p:sp>
      <p:pic>
        <p:nvPicPr>
          <p:cNvPr id="2050" name="Picture 2" descr="Segnale di obbligo &quot;Direzione obbligatoria diritto&quot; - Officine Tortora Store">
            <a:extLst>
              <a:ext uri="{FF2B5EF4-FFF2-40B4-BE49-F238E27FC236}">
                <a16:creationId xmlns:a16="http://schemas.microsoft.com/office/drawing/2014/main" id="{64E41A3B-2D6D-06FF-0A7A-355516A231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52860" y="400889"/>
            <a:ext cx="1406973" cy="141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63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Segnaposto contenuto 2">
            <a:extLst>
              <a:ext uri="{FF2B5EF4-FFF2-40B4-BE49-F238E27FC236}">
                <a16:creationId xmlns:a16="http://schemas.microsoft.com/office/drawing/2014/main" id="{52A510D1-D046-663A-A752-705AC1CB8068}"/>
              </a:ext>
            </a:extLst>
          </p:cNvPr>
          <p:cNvGraphicFramePr>
            <a:graphicFrameLocks noGrp="1"/>
          </p:cNvGraphicFramePr>
          <p:nvPr>
            <p:ph idx="1"/>
            <p:extLst>
              <p:ext uri="{D42A27DB-BD31-4B8C-83A1-F6EECF244321}">
                <p14:modId xmlns:p14="http://schemas.microsoft.com/office/powerpoint/2010/main" val="2694628295"/>
              </p:ext>
            </p:extLst>
          </p:nvPr>
        </p:nvGraphicFramePr>
        <p:xfrm>
          <a:off x="1200727" y="1050556"/>
          <a:ext cx="682592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p:txBody>
          <a:bodyPr/>
          <a:lstStyle/>
          <a:p>
            <a:fld id="{2B272163-947E-4895-86D3-C2022CF5DCD5}" type="slidenum">
              <a:rPr lang="it-IT" smtClean="0"/>
              <a:pPr/>
              <a:t>13</a:t>
            </a:fld>
            <a:endParaRPr lang="it-IT" dirty="0"/>
          </a:p>
        </p:txBody>
      </p:sp>
      <p:pic>
        <p:nvPicPr>
          <p:cNvPr id="7" name="Immagine 6">
            <a:extLst>
              <a:ext uri="{FF2B5EF4-FFF2-40B4-BE49-F238E27FC236}">
                <a16:creationId xmlns:a16="http://schemas.microsoft.com/office/drawing/2014/main" id="{6AC97EDA-00B9-4C7E-9CE5-82108FE7C5D7}"/>
              </a:ext>
            </a:extLst>
          </p:cNvPr>
          <p:cNvPicPr>
            <a:picLocks noChangeAspect="1"/>
          </p:cNvPicPr>
          <p:nvPr/>
        </p:nvPicPr>
        <p:blipFill>
          <a:blip r:embed="rId8"/>
          <a:stretch>
            <a:fillRect/>
          </a:stretch>
        </p:blipFill>
        <p:spPr>
          <a:xfrm>
            <a:off x="8495638" y="1528571"/>
            <a:ext cx="3214903" cy="4532201"/>
          </a:xfrm>
          <a:prstGeom prst="rect">
            <a:avLst/>
          </a:prstGeom>
        </p:spPr>
      </p:pic>
      <p:sp>
        <p:nvSpPr>
          <p:cNvPr id="12" name="Ovale 11">
            <a:extLst>
              <a:ext uri="{FF2B5EF4-FFF2-40B4-BE49-F238E27FC236}">
                <a16:creationId xmlns:a16="http://schemas.microsoft.com/office/drawing/2014/main" id="{4A5F0DD4-C8B5-4B61-93A4-DB2443622602}"/>
              </a:ext>
            </a:extLst>
          </p:cNvPr>
          <p:cNvSpPr/>
          <p:nvPr/>
        </p:nvSpPr>
        <p:spPr>
          <a:xfrm>
            <a:off x="481459" y="2502942"/>
            <a:ext cx="628940" cy="59715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rPr>
              <a:t>1</a:t>
            </a:r>
          </a:p>
        </p:txBody>
      </p:sp>
      <p:sp>
        <p:nvSpPr>
          <p:cNvPr id="5" name="Titolo 1">
            <a:extLst>
              <a:ext uri="{FF2B5EF4-FFF2-40B4-BE49-F238E27FC236}">
                <a16:creationId xmlns:a16="http://schemas.microsoft.com/office/drawing/2014/main" id="{73B4FE2A-FC84-A19F-2970-E8FB86BA0E36}"/>
              </a:ext>
            </a:extLst>
          </p:cNvPr>
          <p:cNvSpPr txBox="1">
            <a:spLocks/>
          </p:cNvSpPr>
          <p:nvPr/>
        </p:nvSpPr>
        <p:spPr>
          <a:xfrm>
            <a:off x="2820052" y="608993"/>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L’architettura del percorso</a:t>
            </a:r>
          </a:p>
        </p:txBody>
      </p:sp>
      <p:sp>
        <p:nvSpPr>
          <p:cNvPr id="6" name="Rettangolo 5">
            <a:extLst>
              <a:ext uri="{FF2B5EF4-FFF2-40B4-BE49-F238E27FC236}">
                <a16:creationId xmlns:a16="http://schemas.microsoft.com/office/drawing/2014/main" id="{A49294D9-6BC4-C200-9735-EF48AC3F710F}"/>
              </a:ext>
            </a:extLst>
          </p:cNvPr>
          <p:cNvSpPr/>
          <p:nvPr/>
        </p:nvSpPr>
        <p:spPr>
          <a:xfrm>
            <a:off x="299591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Ovale 7">
            <a:extLst>
              <a:ext uri="{FF2B5EF4-FFF2-40B4-BE49-F238E27FC236}">
                <a16:creationId xmlns:a16="http://schemas.microsoft.com/office/drawing/2014/main" id="{21360891-7128-C6EB-A7F7-019CACC9E0E7}"/>
              </a:ext>
            </a:extLst>
          </p:cNvPr>
          <p:cNvSpPr/>
          <p:nvPr/>
        </p:nvSpPr>
        <p:spPr>
          <a:xfrm>
            <a:off x="897571" y="377226"/>
            <a:ext cx="1664133" cy="1562828"/>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p:cNvSpPr/>
          <p:nvPr/>
        </p:nvSpPr>
        <p:spPr>
          <a:xfrm>
            <a:off x="8012853" y="1066906"/>
            <a:ext cx="3899379" cy="461665"/>
          </a:xfrm>
          <a:prstGeom prst="rect">
            <a:avLst/>
          </a:prstGeom>
          <a:gradFill>
            <a:gsLst>
              <a:gs pos="0">
                <a:schemeClr val="accent1">
                  <a:lumMod val="5000"/>
                  <a:lumOff val="95000"/>
                </a:schemeClr>
              </a:gs>
              <a:gs pos="74000">
                <a:srgbClr val="E8FAFE"/>
              </a:gs>
              <a:gs pos="87000">
                <a:schemeClr val="accent1">
                  <a:lumMod val="45000"/>
                  <a:lumOff val="55000"/>
                </a:schemeClr>
              </a:gs>
              <a:gs pos="87000">
                <a:schemeClr val="accent1">
                  <a:lumMod val="30000"/>
                  <a:lumOff val="70000"/>
                </a:schemeClr>
              </a:gs>
            </a:gsLst>
            <a:lin ang="5400000" scaled="1"/>
          </a:gradFill>
        </p:spPr>
        <p:txBody>
          <a:bodyPr wrap="square">
            <a:spAutoFit/>
          </a:bodyPr>
          <a:lstStyle/>
          <a:p>
            <a:pPr algn="ctr"/>
            <a:r>
              <a:rPr lang="it-IT" sz="2400" dirty="0"/>
              <a:t>OBIETTIVI</a:t>
            </a:r>
          </a:p>
        </p:txBody>
      </p:sp>
    </p:spTree>
    <p:extLst>
      <p:ext uri="{BB962C8B-B14F-4D97-AF65-F5344CB8AC3E}">
        <p14:creationId xmlns:p14="http://schemas.microsoft.com/office/powerpoint/2010/main" val="3990146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902D317-DC8F-E21D-EE2E-DD73013A1975}"/>
              </a:ext>
            </a:extLst>
          </p:cNvPr>
          <p:cNvSpPr txBox="1"/>
          <p:nvPr/>
        </p:nvSpPr>
        <p:spPr>
          <a:xfrm>
            <a:off x="2283611" y="1755161"/>
            <a:ext cx="5182529" cy="4154984"/>
          </a:xfrm>
          <a:prstGeom prst="rect">
            <a:avLst/>
          </a:prstGeom>
          <a:noFill/>
        </p:spPr>
        <p:txBody>
          <a:bodyPr wrap="square">
            <a:spAutoFit/>
          </a:bodyPr>
          <a:lstStyle/>
          <a:p>
            <a:pPr algn="l"/>
            <a:endParaRPr lang="it-IT" sz="2400" b="0" i="0" u="none" strike="noStrike" baseline="0" dirty="0">
              <a:solidFill>
                <a:srgbClr val="000000"/>
              </a:solidFill>
              <a:latin typeface="Times New Roman" panose="02020603050405020304" pitchFamily="18" charset="0"/>
            </a:endParaRPr>
          </a:p>
          <a:p>
            <a:pPr algn="just"/>
            <a:r>
              <a:rPr lang="it-IT" sz="2400" b="0" i="0" u="none" strike="noStrike" baseline="0" dirty="0">
                <a:solidFill>
                  <a:srgbClr val="000000"/>
                </a:solidFill>
              </a:rPr>
              <a:t>Ai fini della personalizzazione delle attività di formazione, anche alla luce delle prime attività didattiche svolte, il docente in periodo di prova traccia un </a:t>
            </a:r>
            <a:r>
              <a:rPr lang="it-IT" sz="2400" b="1" i="0" u="none" strike="noStrike" baseline="0" dirty="0">
                <a:solidFill>
                  <a:srgbClr val="000000"/>
                </a:solidFill>
              </a:rPr>
              <a:t>primo bilancio di competenze</a:t>
            </a:r>
            <a:r>
              <a:rPr lang="it-IT" sz="2400" b="0" i="0" u="none" strike="noStrike" baseline="0" dirty="0">
                <a:solidFill>
                  <a:srgbClr val="000000"/>
                </a:solidFill>
              </a:rPr>
              <a:t>, in forma di autovalutazione strutturata, </a:t>
            </a:r>
            <a:r>
              <a:rPr lang="it-IT" sz="2400" b="1" i="0" u="none" strike="noStrike" baseline="0" dirty="0">
                <a:solidFill>
                  <a:srgbClr val="000000"/>
                </a:solidFill>
              </a:rPr>
              <a:t>con la collaborazione del docente tutor. </a:t>
            </a:r>
          </a:p>
          <a:p>
            <a:pPr algn="just"/>
            <a:endParaRPr lang="it-IT" sz="2400" dirty="0">
              <a:solidFill>
                <a:srgbClr val="000000"/>
              </a:solidFill>
            </a:endParaRPr>
          </a:p>
          <a:p>
            <a:pPr algn="just"/>
            <a:r>
              <a:rPr lang="it-IT" sz="2400" b="0" i="0" u="none" strike="noStrike" baseline="0" dirty="0">
                <a:solidFill>
                  <a:srgbClr val="000000"/>
                </a:solidFill>
              </a:rPr>
              <a:t> </a:t>
            </a:r>
          </a:p>
        </p:txBody>
      </p:sp>
      <p:sp>
        <p:nvSpPr>
          <p:cNvPr id="4" name="Titolo 1">
            <a:extLst>
              <a:ext uri="{FF2B5EF4-FFF2-40B4-BE49-F238E27FC236}">
                <a16:creationId xmlns:a16="http://schemas.microsoft.com/office/drawing/2014/main" id="{DB934A61-6DDE-9AC6-B6F4-81F2A0720928}"/>
              </a:ext>
            </a:extLst>
          </p:cNvPr>
          <p:cNvSpPr txBox="1">
            <a:spLocks/>
          </p:cNvSpPr>
          <p:nvPr/>
        </p:nvSpPr>
        <p:spPr>
          <a:xfrm>
            <a:off x="1678789" y="612161"/>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Il bilancio delle competenze</a:t>
            </a:r>
            <a:endParaRPr lang="it-IT" sz="2000" b="1" dirty="0"/>
          </a:p>
        </p:txBody>
      </p:sp>
      <p:pic>
        <p:nvPicPr>
          <p:cNvPr id="5" name="Picture 8">
            <a:extLst>
              <a:ext uri="{FF2B5EF4-FFF2-40B4-BE49-F238E27FC236}">
                <a16:creationId xmlns:a16="http://schemas.microsoft.com/office/drawing/2014/main" id="{DE44CFA4-D1FF-926E-9A76-117FCC80CB89}"/>
              </a:ext>
            </a:extLst>
          </p:cNvPr>
          <p:cNvPicPr>
            <a:picLocks noChangeAspect="1" noChangeArrowheads="1"/>
          </p:cNvPicPr>
          <p:nvPr/>
        </p:nvPicPr>
        <p:blipFill>
          <a:blip r:embed="rId3"/>
          <a:srcRect/>
          <a:stretch>
            <a:fillRect/>
          </a:stretch>
        </p:blipFill>
        <p:spPr bwMode="auto">
          <a:xfrm>
            <a:off x="10351008" y="5376865"/>
            <a:ext cx="1586071" cy="121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3A3BA615-6D70-A425-2408-F79D2CA4122A}"/>
              </a:ext>
            </a:extLst>
          </p:cNvPr>
          <p:cNvSpPr>
            <a:spLocks noGrp="1"/>
          </p:cNvSpPr>
          <p:nvPr>
            <p:ph type="sldNum" sz="quarter" idx="12"/>
          </p:nvPr>
        </p:nvSpPr>
        <p:spPr/>
        <p:txBody>
          <a:bodyPr/>
          <a:lstStyle/>
          <a:p>
            <a:fld id="{2B272163-947E-4895-86D3-C2022CF5DCD5}" type="slidenum">
              <a:rPr lang="it-IT" smtClean="0"/>
              <a:t>14</a:t>
            </a:fld>
            <a:endParaRPr lang="it-IT" dirty="0"/>
          </a:p>
        </p:txBody>
      </p:sp>
      <p:pic>
        <p:nvPicPr>
          <p:cNvPr id="9" name="Immagine 8">
            <a:extLst>
              <a:ext uri="{FF2B5EF4-FFF2-40B4-BE49-F238E27FC236}">
                <a16:creationId xmlns:a16="http://schemas.microsoft.com/office/drawing/2014/main" id="{DE5F1794-40FE-91C6-D6E1-275DC62074D7}"/>
              </a:ext>
            </a:extLst>
          </p:cNvPr>
          <p:cNvPicPr>
            <a:picLocks noChangeAspect="1"/>
          </p:cNvPicPr>
          <p:nvPr/>
        </p:nvPicPr>
        <p:blipFill>
          <a:blip r:embed="rId4"/>
          <a:stretch>
            <a:fillRect/>
          </a:stretch>
        </p:blipFill>
        <p:spPr>
          <a:xfrm>
            <a:off x="8087586" y="252422"/>
            <a:ext cx="3866117" cy="1610882"/>
          </a:xfrm>
          <a:prstGeom prst="rect">
            <a:avLst/>
          </a:prstGeom>
        </p:spPr>
      </p:pic>
    </p:spTree>
    <p:extLst>
      <p:ext uri="{BB962C8B-B14F-4D97-AF65-F5344CB8AC3E}">
        <p14:creationId xmlns:p14="http://schemas.microsoft.com/office/powerpoint/2010/main" val="2717968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A5237F4-AF79-AB3C-A125-AB7731903607}"/>
              </a:ext>
            </a:extLst>
          </p:cNvPr>
          <p:cNvSpPr>
            <a:spLocks noGrp="1"/>
          </p:cNvSpPr>
          <p:nvPr>
            <p:ph type="sldNum" sz="quarter" idx="12"/>
          </p:nvPr>
        </p:nvSpPr>
        <p:spPr/>
        <p:txBody>
          <a:bodyPr/>
          <a:lstStyle/>
          <a:p>
            <a:fld id="{2B272163-947E-4895-86D3-C2022CF5DCD5}" type="slidenum">
              <a:rPr lang="it-IT" smtClean="0"/>
              <a:t>15</a:t>
            </a:fld>
            <a:endParaRPr lang="it-IT" dirty="0"/>
          </a:p>
        </p:txBody>
      </p:sp>
      <p:sp>
        <p:nvSpPr>
          <p:cNvPr id="4" name="CasellaDiTesto 3">
            <a:extLst>
              <a:ext uri="{FF2B5EF4-FFF2-40B4-BE49-F238E27FC236}">
                <a16:creationId xmlns:a16="http://schemas.microsoft.com/office/drawing/2014/main" id="{DC7E81FF-01F2-5F7C-E6F6-965B216D654B}"/>
              </a:ext>
            </a:extLst>
          </p:cNvPr>
          <p:cNvSpPr txBox="1"/>
          <p:nvPr/>
        </p:nvSpPr>
        <p:spPr>
          <a:xfrm>
            <a:off x="5647399" y="1845714"/>
            <a:ext cx="6093068" cy="1938992"/>
          </a:xfrm>
          <a:prstGeom prst="rect">
            <a:avLst/>
          </a:prstGeom>
          <a:noFill/>
        </p:spPr>
        <p:txBody>
          <a:bodyPr wrap="square">
            <a:spAutoFit/>
          </a:bodyPr>
          <a:lstStyle/>
          <a:p>
            <a:pPr algn="just"/>
            <a:r>
              <a:rPr lang="it-IT" sz="2400" dirty="0">
                <a:solidFill>
                  <a:srgbClr val="000000"/>
                </a:solidFill>
                <a:effectLst/>
                <a:ea typeface="Calibri" panose="020F0502020204030204" pitchFamily="34" charset="0"/>
              </a:rPr>
              <a:t> Il </a:t>
            </a:r>
            <a:r>
              <a:rPr lang="it-IT" sz="2400" dirty="0">
                <a:solidFill>
                  <a:srgbClr val="000000"/>
                </a:solidFill>
                <a:ea typeface="Calibri" panose="020F0502020204030204" pitchFamily="34" charset="0"/>
              </a:rPr>
              <a:t>n</a:t>
            </a:r>
            <a:r>
              <a:rPr lang="it-IT" sz="2400" dirty="0">
                <a:solidFill>
                  <a:srgbClr val="000000"/>
                </a:solidFill>
                <a:effectLst/>
                <a:ea typeface="Calibri" panose="020F0502020204030204" pitchFamily="34" charset="0"/>
              </a:rPr>
              <a:t>uovo Bilancio delle Competenze è sempre articolato in 3 Aree (</a:t>
            </a:r>
            <a:r>
              <a:rPr lang="it-IT" sz="2400" b="1" dirty="0">
                <a:solidFill>
                  <a:srgbClr val="000000"/>
                </a:solidFill>
                <a:effectLst/>
                <a:ea typeface="Calibri" panose="020F0502020204030204" pitchFamily="34" charset="0"/>
              </a:rPr>
              <a:t>Didattica – Istituzione/Comunità - Professione</a:t>
            </a:r>
            <a:r>
              <a:rPr lang="it-IT" sz="2400" dirty="0">
                <a:solidFill>
                  <a:srgbClr val="000000"/>
                </a:solidFill>
                <a:effectLst/>
                <a:ea typeface="Calibri" panose="020F0502020204030204" pitchFamily="34" charset="0"/>
              </a:rPr>
              <a:t>) a loro volta articolate in 8 Standard. </a:t>
            </a:r>
          </a:p>
          <a:p>
            <a:pPr algn="just"/>
            <a:endParaRPr lang="it-IT" sz="2400" dirty="0">
              <a:solidFill>
                <a:srgbClr val="000000"/>
              </a:solidFill>
              <a:effectLst/>
              <a:ea typeface="Calibri" panose="020F0502020204030204" pitchFamily="34" charset="0"/>
            </a:endParaRPr>
          </a:p>
        </p:txBody>
      </p:sp>
      <p:sp>
        <p:nvSpPr>
          <p:cNvPr id="6" name="Titolo 1">
            <a:extLst>
              <a:ext uri="{FF2B5EF4-FFF2-40B4-BE49-F238E27FC236}">
                <a16:creationId xmlns:a16="http://schemas.microsoft.com/office/drawing/2014/main" id="{91343284-A1D6-2226-2E3C-4D1A77D16A9D}"/>
              </a:ext>
            </a:extLst>
          </p:cNvPr>
          <p:cNvSpPr txBox="1">
            <a:spLocks/>
          </p:cNvSpPr>
          <p:nvPr/>
        </p:nvSpPr>
        <p:spPr>
          <a:xfrm>
            <a:off x="2943158" y="285194"/>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Il nuovo Bilancio delle competenze</a:t>
            </a:r>
            <a:endParaRPr lang="it-IT" sz="2000" b="1" dirty="0"/>
          </a:p>
        </p:txBody>
      </p:sp>
      <p:sp>
        <p:nvSpPr>
          <p:cNvPr id="7" name="Rettangolo 6">
            <a:extLst>
              <a:ext uri="{FF2B5EF4-FFF2-40B4-BE49-F238E27FC236}">
                <a16:creationId xmlns:a16="http://schemas.microsoft.com/office/drawing/2014/main" id="{36A0FD81-A66D-56CC-0806-B56D51316082}"/>
              </a:ext>
            </a:extLst>
          </p:cNvPr>
          <p:cNvSpPr/>
          <p:nvPr/>
        </p:nvSpPr>
        <p:spPr>
          <a:xfrm>
            <a:off x="310142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3" name="Diagramma 2">
            <a:extLst>
              <a:ext uri="{FF2B5EF4-FFF2-40B4-BE49-F238E27FC236}">
                <a16:creationId xmlns:a16="http://schemas.microsoft.com/office/drawing/2014/main" id="{5634710F-8531-0BA1-1C78-D3FC97475D50}"/>
              </a:ext>
            </a:extLst>
          </p:cNvPr>
          <p:cNvGraphicFramePr/>
          <p:nvPr>
            <p:extLst>
              <p:ext uri="{D42A27DB-BD31-4B8C-83A1-F6EECF244321}">
                <p14:modId xmlns:p14="http://schemas.microsoft.com/office/powerpoint/2010/main" val="3324963418"/>
              </p:ext>
            </p:extLst>
          </p:nvPr>
        </p:nvGraphicFramePr>
        <p:xfrm>
          <a:off x="79112" y="2401625"/>
          <a:ext cx="7793119" cy="3687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a:extLst>
              <a:ext uri="{FF2B5EF4-FFF2-40B4-BE49-F238E27FC236}">
                <a16:creationId xmlns:a16="http://schemas.microsoft.com/office/drawing/2014/main" id="{0BF90224-86EE-CFC6-9D79-261F84F16607}"/>
              </a:ext>
            </a:extLst>
          </p:cNvPr>
          <p:cNvPicPr>
            <a:picLocks noChangeAspect="1" noChangeArrowheads="1"/>
          </p:cNvPicPr>
          <p:nvPr/>
        </p:nvPicPr>
        <p:blipFill>
          <a:blip r:embed="rId8" cstate="print"/>
          <a:srcRect/>
          <a:stretch>
            <a:fillRect/>
          </a:stretch>
        </p:blipFill>
        <p:spPr bwMode="auto">
          <a:xfrm>
            <a:off x="2806546" y="1755961"/>
            <a:ext cx="1169125" cy="735417"/>
          </a:xfrm>
          <a:prstGeom prst="rect">
            <a:avLst/>
          </a:prstGeom>
          <a:noFill/>
          <a:ln w="9525">
            <a:noFill/>
            <a:miter lim="800000"/>
            <a:headEnd/>
            <a:tailEnd/>
          </a:ln>
        </p:spPr>
      </p:pic>
      <p:pic>
        <p:nvPicPr>
          <p:cNvPr id="9" name="Picture 5">
            <a:extLst>
              <a:ext uri="{FF2B5EF4-FFF2-40B4-BE49-F238E27FC236}">
                <a16:creationId xmlns:a16="http://schemas.microsoft.com/office/drawing/2014/main" id="{3A967FBE-0967-A57A-234C-C3B6EFCF0E9B}"/>
              </a:ext>
            </a:extLst>
          </p:cNvPr>
          <p:cNvPicPr>
            <a:picLocks noChangeAspect="1" noChangeArrowheads="1"/>
          </p:cNvPicPr>
          <p:nvPr/>
        </p:nvPicPr>
        <p:blipFill>
          <a:blip r:embed="rId9" cstate="print"/>
          <a:srcRect/>
          <a:stretch>
            <a:fillRect/>
          </a:stretch>
        </p:blipFill>
        <p:spPr bwMode="auto">
          <a:xfrm>
            <a:off x="4451214" y="3116067"/>
            <a:ext cx="900882" cy="625865"/>
          </a:xfrm>
          <a:prstGeom prst="rect">
            <a:avLst/>
          </a:prstGeom>
          <a:noFill/>
          <a:ln w="9525">
            <a:noFill/>
            <a:miter lim="800000"/>
            <a:headEnd/>
            <a:tailEnd/>
          </a:ln>
        </p:spPr>
      </p:pic>
      <p:pic>
        <p:nvPicPr>
          <p:cNvPr id="10" name="Picture 7">
            <a:extLst>
              <a:ext uri="{FF2B5EF4-FFF2-40B4-BE49-F238E27FC236}">
                <a16:creationId xmlns:a16="http://schemas.microsoft.com/office/drawing/2014/main" id="{1DAC2395-A793-D775-4B84-B48FAFDDDE66}"/>
              </a:ext>
            </a:extLst>
          </p:cNvPr>
          <p:cNvPicPr>
            <a:picLocks noChangeAspect="1" noChangeArrowheads="1"/>
          </p:cNvPicPr>
          <p:nvPr/>
        </p:nvPicPr>
        <p:blipFill>
          <a:blip r:embed="rId10" cstate="print"/>
          <a:srcRect/>
          <a:stretch>
            <a:fillRect/>
          </a:stretch>
        </p:blipFill>
        <p:spPr bwMode="auto">
          <a:xfrm>
            <a:off x="6846331" y="5571011"/>
            <a:ext cx="713251" cy="808351"/>
          </a:xfrm>
          <a:prstGeom prst="rect">
            <a:avLst/>
          </a:prstGeom>
          <a:noFill/>
          <a:ln w="9525">
            <a:noFill/>
            <a:miter lim="800000"/>
            <a:headEnd/>
            <a:tailEnd/>
          </a:ln>
        </p:spPr>
      </p:pic>
    </p:spTree>
    <p:extLst>
      <p:ext uri="{BB962C8B-B14F-4D97-AF65-F5344CB8AC3E}">
        <p14:creationId xmlns:p14="http://schemas.microsoft.com/office/powerpoint/2010/main" val="3316326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numero diapositiva 1">
            <a:extLst>
              <a:ext uri="{FF2B5EF4-FFF2-40B4-BE49-F238E27FC236}">
                <a16:creationId xmlns:a16="http://schemas.microsoft.com/office/drawing/2014/main" id="{D2F73A61-03C0-EAB1-4273-0CE901DF23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08360B4B-3FF3-425A-A447-18484C2E5ADB}" type="slidenum">
              <a:rPr lang="it-IT" altLang="it-IT" smtClean="0"/>
              <a:pPr/>
              <a:t>16</a:t>
            </a:fld>
            <a:endParaRPr lang="it-IT" altLang="it-IT"/>
          </a:p>
        </p:txBody>
      </p:sp>
      <p:sp>
        <p:nvSpPr>
          <p:cNvPr id="45059" name="CasellaDiTesto 3">
            <a:extLst>
              <a:ext uri="{FF2B5EF4-FFF2-40B4-BE49-F238E27FC236}">
                <a16:creationId xmlns:a16="http://schemas.microsoft.com/office/drawing/2014/main" id="{86109FE1-F660-55BA-9CD7-7A785D93859E}"/>
              </a:ext>
            </a:extLst>
          </p:cNvPr>
          <p:cNvSpPr txBox="1">
            <a:spLocks noChangeArrowheads="1"/>
          </p:cNvSpPr>
          <p:nvPr/>
        </p:nvSpPr>
        <p:spPr bwMode="auto">
          <a:xfrm>
            <a:off x="947738" y="1381125"/>
            <a:ext cx="10610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r>
              <a:rPr lang="it-IT" altLang="it-IT" sz="2400">
                <a:solidFill>
                  <a:srgbClr val="000000"/>
                </a:solidFill>
                <a:cs typeface="Calibri" panose="020F0502020204030204" pitchFamily="34" charset="0"/>
              </a:rPr>
              <a:t> </a:t>
            </a:r>
          </a:p>
          <a:p>
            <a:pPr algn="ctr"/>
            <a:r>
              <a:rPr lang="it-IT" altLang="it-IT" sz="2400">
                <a:solidFill>
                  <a:srgbClr val="000000"/>
                </a:solidFill>
                <a:cs typeface="Calibri" panose="020F0502020204030204" pitchFamily="34" charset="0"/>
              </a:rPr>
              <a:t>Ciascuno Standard è poi declinato in indicatori di competenze,</a:t>
            </a:r>
          </a:p>
          <a:p>
            <a:pPr algn="ctr"/>
            <a:r>
              <a:rPr lang="it-IT" altLang="it-IT" sz="2400">
                <a:solidFill>
                  <a:srgbClr val="000000"/>
                </a:solidFill>
                <a:cs typeface="Calibri" panose="020F0502020204030204" pitchFamily="34" charset="0"/>
              </a:rPr>
              <a:t> per un </a:t>
            </a:r>
            <a:r>
              <a:rPr lang="it-IT" altLang="it-IT" sz="2400" b="1">
                <a:solidFill>
                  <a:srgbClr val="000000"/>
                </a:solidFill>
                <a:cs typeface="Calibri" panose="020F0502020204030204" pitchFamily="34" charset="0"/>
              </a:rPr>
              <a:t>totale di 36 competenze.   </a:t>
            </a:r>
            <a:endParaRPr lang="it-IT" altLang="it-IT" sz="2400" b="1">
              <a:cs typeface="Calibri" panose="020F0502020204030204" pitchFamily="34" charset="0"/>
            </a:endParaRPr>
          </a:p>
        </p:txBody>
      </p:sp>
      <p:sp>
        <p:nvSpPr>
          <p:cNvPr id="45060" name="Titolo 1">
            <a:extLst>
              <a:ext uri="{FF2B5EF4-FFF2-40B4-BE49-F238E27FC236}">
                <a16:creationId xmlns:a16="http://schemas.microsoft.com/office/drawing/2014/main" id="{7539FCD8-A8DA-9C63-1F47-74F7D55B17FC}"/>
              </a:ext>
            </a:extLst>
          </p:cNvPr>
          <p:cNvSpPr txBox="1">
            <a:spLocks noChangeArrowheads="1"/>
          </p:cNvSpPr>
          <p:nvPr/>
        </p:nvSpPr>
        <p:spPr bwMode="auto">
          <a:xfrm>
            <a:off x="2943225" y="285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hangingPunct="1">
              <a:lnSpc>
                <a:spcPct val="90000"/>
              </a:lnSpc>
              <a:buFont typeface="Arial" panose="020B0604020202020204" pitchFamily="34" charset="0"/>
              <a:buChar char="•"/>
            </a:pPr>
            <a:r>
              <a:rPr lang="it-IT" altLang="it-IT" sz="3200" b="1"/>
              <a:t>Il Bilancio delle competenze</a:t>
            </a:r>
            <a:endParaRPr lang="it-IT" altLang="it-IT" sz="2000" b="1"/>
          </a:p>
        </p:txBody>
      </p:sp>
      <p:sp>
        <p:nvSpPr>
          <p:cNvPr id="7" name="Rettangolo 6">
            <a:extLst>
              <a:ext uri="{FF2B5EF4-FFF2-40B4-BE49-F238E27FC236}">
                <a16:creationId xmlns:a16="http://schemas.microsoft.com/office/drawing/2014/main" id="{FF82C8A0-F1DD-7794-4571-DB0F34A2B126}"/>
              </a:ext>
            </a:extLst>
          </p:cNvPr>
          <p:cNvSpPr/>
          <p:nvPr/>
        </p:nvSpPr>
        <p:spPr>
          <a:xfrm>
            <a:off x="3101975" y="1227138"/>
            <a:ext cx="8915400" cy="66675"/>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45062" name="Immagine 7">
            <a:extLst>
              <a:ext uri="{FF2B5EF4-FFF2-40B4-BE49-F238E27FC236}">
                <a16:creationId xmlns:a16="http://schemas.microsoft.com/office/drawing/2014/main" id="{1999CFDB-99E3-5BB8-4BBF-22483437C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3538538"/>
            <a:ext cx="1092517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C2300E2-A11C-EE54-E039-02002EDCEE28}"/>
              </a:ext>
            </a:extLst>
          </p:cNvPr>
          <p:cNvSpPr>
            <a:spLocks noGrp="1"/>
          </p:cNvSpPr>
          <p:nvPr>
            <p:ph type="sldNum" sz="quarter" idx="12"/>
          </p:nvPr>
        </p:nvSpPr>
        <p:spPr/>
        <p:txBody>
          <a:bodyPr/>
          <a:lstStyle/>
          <a:p>
            <a:fld id="{2B272163-947E-4895-86D3-C2022CF5DCD5}" type="slidenum">
              <a:rPr lang="it-IT" smtClean="0"/>
              <a:t>17</a:t>
            </a:fld>
            <a:endParaRPr lang="it-IT" dirty="0"/>
          </a:p>
        </p:txBody>
      </p:sp>
      <p:sp>
        <p:nvSpPr>
          <p:cNvPr id="4" name="CasellaDiTesto 3">
            <a:extLst>
              <a:ext uri="{FF2B5EF4-FFF2-40B4-BE49-F238E27FC236}">
                <a16:creationId xmlns:a16="http://schemas.microsoft.com/office/drawing/2014/main" id="{F6D9AD2C-F5C7-98F2-4249-1976F97E7FFE}"/>
              </a:ext>
            </a:extLst>
          </p:cNvPr>
          <p:cNvSpPr txBox="1"/>
          <p:nvPr/>
        </p:nvSpPr>
        <p:spPr>
          <a:xfrm>
            <a:off x="4729352" y="1933185"/>
            <a:ext cx="6093068" cy="3785652"/>
          </a:xfrm>
          <a:prstGeom prst="rect">
            <a:avLst/>
          </a:prstGeom>
          <a:noFill/>
        </p:spPr>
        <p:txBody>
          <a:bodyPr wrap="square">
            <a:spAutoFit/>
          </a:bodyPr>
          <a:lstStyle/>
          <a:p>
            <a:pPr algn="just"/>
            <a:r>
              <a:rPr lang="it-IT" sz="2400" dirty="0">
                <a:solidFill>
                  <a:srgbClr val="000000"/>
                </a:solidFill>
                <a:effectLst/>
                <a:latin typeface="Calibri" panose="020F0502020204030204" pitchFamily="34" charset="0"/>
                <a:ea typeface="Calibri" panose="020F0502020204030204" pitchFamily="34" charset="0"/>
              </a:rPr>
              <a:t>Il Bilancio Iniziale delle Competenze è realizzato presentando al docente gli indicatori di competenza e chiedendogli di </a:t>
            </a:r>
            <a:r>
              <a:rPr lang="it-IT" sz="2400" b="1" dirty="0">
                <a:solidFill>
                  <a:srgbClr val="000000"/>
                </a:solidFill>
                <a:effectLst/>
                <a:latin typeface="Calibri" panose="020F0502020204030204" pitchFamily="34" charset="0"/>
                <a:ea typeface="Calibri" panose="020F0502020204030204" pitchFamily="34" charset="0"/>
              </a:rPr>
              <a:t>posizionarsi secondo un livello di padronanza</a:t>
            </a:r>
            <a:r>
              <a:rPr lang="it-IT" sz="2400" dirty="0">
                <a:solidFill>
                  <a:srgbClr val="000000"/>
                </a:solidFill>
                <a:effectLst/>
                <a:latin typeface="Calibri" panose="020F0502020204030204" pitchFamily="34" charset="0"/>
                <a:ea typeface="Calibri" panose="020F0502020204030204" pitchFamily="34" charset="0"/>
              </a:rPr>
              <a:t> su una scala da 0 a </a:t>
            </a:r>
            <a:r>
              <a:rPr lang="it-IT" sz="2400" dirty="0">
                <a:solidFill>
                  <a:srgbClr val="000000"/>
                </a:solidFill>
                <a:latin typeface="Calibri" panose="020F0502020204030204" pitchFamily="34" charset="0"/>
                <a:ea typeface="Calibri" panose="020F0502020204030204" pitchFamily="34" charset="0"/>
              </a:rPr>
              <a:t>4:</a:t>
            </a:r>
            <a:endParaRPr lang="it-IT" sz="2400" dirty="0">
              <a:solidFill>
                <a:srgbClr val="000000"/>
              </a:solidFill>
              <a:effectLst/>
              <a:latin typeface="Calibri" panose="020F0502020204030204" pitchFamily="34" charset="0"/>
              <a:ea typeface="Calibri" panose="020F0502020204030204" pitchFamily="34" charset="0"/>
            </a:endParaRPr>
          </a:p>
          <a:p>
            <a:pPr algn="just"/>
            <a:r>
              <a:rPr lang="it-IT" sz="2400" dirty="0">
                <a:solidFill>
                  <a:srgbClr val="000000"/>
                </a:solidFill>
                <a:effectLst/>
                <a:latin typeface="Calibri" panose="020F0502020204030204" pitchFamily="34" charset="0"/>
                <a:ea typeface="Calibri" panose="020F0502020204030204" pitchFamily="34" charset="0"/>
              </a:rPr>
              <a:t>0 (</a:t>
            </a:r>
            <a:r>
              <a:rPr lang="it-IT" sz="2400" dirty="0">
                <a:solidFill>
                  <a:srgbClr val="000000"/>
                </a:solidFill>
                <a:latin typeface="Calibri" panose="020F0502020204030204" pitchFamily="34" charset="0"/>
                <a:ea typeface="Calibri" panose="020F0502020204030204" pitchFamily="34" charset="0"/>
              </a:rPr>
              <a:t>competenza non presente)</a:t>
            </a:r>
          </a:p>
          <a:p>
            <a:pPr algn="just"/>
            <a:r>
              <a:rPr lang="it-IT" sz="2400" dirty="0">
                <a:solidFill>
                  <a:srgbClr val="000000"/>
                </a:solidFill>
                <a:effectLst/>
                <a:latin typeface="Calibri" panose="020F0502020204030204" pitchFamily="34" charset="0"/>
                <a:ea typeface="Calibri" panose="020F0502020204030204" pitchFamily="34" charset="0"/>
              </a:rPr>
              <a:t>1 (competenza iniziale)</a:t>
            </a:r>
            <a:endParaRPr lang="it-IT" sz="2400" dirty="0">
              <a:solidFill>
                <a:srgbClr val="000000"/>
              </a:solidFill>
              <a:latin typeface="Calibri" panose="020F0502020204030204" pitchFamily="34" charset="0"/>
              <a:ea typeface="Calibri" panose="020F0502020204030204" pitchFamily="34" charset="0"/>
            </a:endParaRPr>
          </a:p>
          <a:p>
            <a:pPr algn="just"/>
            <a:r>
              <a:rPr lang="it-IT" sz="2400" dirty="0">
                <a:solidFill>
                  <a:srgbClr val="000000"/>
                </a:solidFill>
                <a:effectLst/>
                <a:latin typeface="Calibri" panose="020F0502020204030204" pitchFamily="34" charset="0"/>
                <a:ea typeface="Calibri" panose="020F0502020204030204" pitchFamily="34" charset="0"/>
              </a:rPr>
              <a:t>2 (competenza in via di consolidamento)</a:t>
            </a:r>
          </a:p>
          <a:p>
            <a:pPr algn="just"/>
            <a:r>
              <a:rPr lang="it-IT" sz="2400" dirty="0">
                <a:solidFill>
                  <a:srgbClr val="000000"/>
                </a:solidFill>
                <a:latin typeface="Calibri" panose="020F0502020204030204" pitchFamily="34" charset="0"/>
                <a:ea typeface="Calibri" panose="020F0502020204030204" pitchFamily="34" charset="0"/>
              </a:rPr>
              <a:t>3 (competenza attesa consolidata)</a:t>
            </a:r>
          </a:p>
          <a:p>
            <a:pPr algn="just"/>
            <a:r>
              <a:rPr lang="it-IT" sz="2400" dirty="0">
                <a:solidFill>
                  <a:srgbClr val="000000"/>
                </a:solidFill>
                <a:latin typeface="Calibri" panose="020F0502020204030204" pitchFamily="34" charset="0"/>
                <a:ea typeface="Calibri" panose="020F0502020204030204" pitchFamily="34" charset="0"/>
              </a:rPr>
              <a:t>4</a:t>
            </a:r>
            <a:r>
              <a:rPr lang="it-IT" sz="2400" dirty="0">
                <a:solidFill>
                  <a:srgbClr val="000000"/>
                </a:solidFill>
                <a:effectLst/>
                <a:latin typeface="Calibri" panose="020F0502020204030204" pitchFamily="34" charset="0"/>
                <a:ea typeface="Calibri" panose="020F0502020204030204" pitchFamily="34" charset="0"/>
              </a:rPr>
              <a:t> (competenza esperta). </a:t>
            </a:r>
            <a:endParaRPr lang="it-IT" sz="2400" dirty="0">
              <a:effectLst/>
              <a:latin typeface="Calibri" panose="020F0502020204030204" pitchFamily="34" charset="0"/>
              <a:ea typeface="Calibri" panose="020F0502020204030204" pitchFamily="34" charset="0"/>
            </a:endParaRPr>
          </a:p>
        </p:txBody>
      </p:sp>
      <p:sp>
        <p:nvSpPr>
          <p:cNvPr id="6" name="Titolo 1">
            <a:extLst>
              <a:ext uri="{FF2B5EF4-FFF2-40B4-BE49-F238E27FC236}">
                <a16:creationId xmlns:a16="http://schemas.microsoft.com/office/drawing/2014/main" id="{5724E22C-2A0A-5B1D-98EA-DA67E415840D}"/>
              </a:ext>
            </a:extLst>
          </p:cNvPr>
          <p:cNvSpPr txBox="1">
            <a:spLocks/>
          </p:cNvSpPr>
          <p:nvPr/>
        </p:nvSpPr>
        <p:spPr>
          <a:xfrm>
            <a:off x="2943158" y="285194"/>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Il posizionamento</a:t>
            </a:r>
          </a:p>
          <a:p>
            <a:r>
              <a:rPr lang="it-IT" sz="3200" b="1" dirty="0"/>
              <a:t>     rispetto agli indicatori di competenza</a:t>
            </a:r>
            <a:endParaRPr lang="it-IT" sz="2000" b="1" dirty="0"/>
          </a:p>
        </p:txBody>
      </p:sp>
      <p:pic>
        <p:nvPicPr>
          <p:cNvPr id="5" name="Picture 2" descr="Livelli della piramide 5 illustrazione di stock. Illustrazione di schema -  20764144">
            <a:extLst>
              <a:ext uri="{FF2B5EF4-FFF2-40B4-BE49-F238E27FC236}">
                <a16:creationId xmlns:a16="http://schemas.microsoft.com/office/drawing/2014/main" id="{03755A73-C58F-58FB-7A5F-1328F4374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84" y="2763359"/>
            <a:ext cx="4074696" cy="381353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id="{B5DC97DA-77F1-78B7-5BE5-6C4A5BCCAE3D}"/>
              </a:ext>
            </a:extLst>
          </p:cNvPr>
          <p:cNvSpPr/>
          <p:nvPr/>
        </p:nvSpPr>
        <p:spPr>
          <a:xfrm>
            <a:off x="310142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726469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2837048539"/>
              </p:ext>
            </p:extLst>
          </p:nvPr>
        </p:nvGraphicFramePr>
        <p:xfrm>
          <a:off x="2576872" y="422980"/>
          <a:ext cx="9036496" cy="601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578632" y="927544"/>
            <a:ext cx="2956304" cy="707886"/>
          </a:xfrm>
          <a:prstGeom prst="rect">
            <a:avLst/>
          </a:prstGeom>
        </p:spPr>
        <p:txBody>
          <a:bodyPr wrap="square">
            <a:spAutoFit/>
          </a:bodyPr>
          <a:lstStyle/>
          <a:p>
            <a:pPr algn="ctr"/>
            <a:r>
              <a:rPr lang="it-IT" sz="2000" dirty="0">
                <a:solidFill>
                  <a:srgbClr val="0000CC"/>
                </a:solidFill>
              </a:rPr>
              <a:t>Il Bilancio iniziale delle competenze si propone di:</a:t>
            </a:r>
          </a:p>
        </p:txBody>
      </p:sp>
      <p:sp>
        <p:nvSpPr>
          <p:cNvPr id="2" name="Segnaposto numero diapositiva 1">
            <a:extLst>
              <a:ext uri="{FF2B5EF4-FFF2-40B4-BE49-F238E27FC236}">
                <a16:creationId xmlns:a16="http://schemas.microsoft.com/office/drawing/2014/main" id="{3B78B958-40F5-122A-F0CD-954B0A3C5787}"/>
              </a:ext>
            </a:extLst>
          </p:cNvPr>
          <p:cNvSpPr>
            <a:spLocks noGrp="1"/>
          </p:cNvSpPr>
          <p:nvPr>
            <p:ph type="sldNum" sz="quarter" idx="12"/>
          </p:nvPr>
        </p:nvSpPr>
        <p:spPr/>
        <p:txBody>
          <a:bodyPr/>
          <a:lstStyle/>
          <a:p>
            <a:fld id="{2B272163-947E-4895-86D3-C2022CF5DCD5}" type="slidenum">
              <a:rPr lang="it-IT" smtClean="0"/>
              <a:t>18</a:t>
            </a:fld>
            <a:endParaRPr lang="it-IT" dirty="0"/>
          </a:p>
        </p:txBody>
      </p:sp>
    </p:spTree>
    <p:extLst>
      <p:ext uri="{BB962C8B-B14F-4D97-AF65-F5344CB8AC3E}">
        <p14:creationId xmlns:p14="http://schemas.microsoft.com/office/powerpoint/2010/main" val="230300520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90DEF6E-F0A7-427B-A9D0-E279681B507F}"/>
              </a:ext>
            </a:extLst>
          </p:cNvPr>
          <p:cNvSpPr/>
          <p:nvPr/>
        </p:nvSpPr>
        <p:spPr>
          <a:xfrm>
            <a:off x="1128797" y="3429000"/>
            <a:ext cx="2536722" cy="2308324"/>
          </a:xfrm>
          <a:prstGeom prst="rect">
            <a:avLst/>
          </a:prstGeom>
          <a:gradFill>
            <a:gsLst>
              <a:gs pos="0">
                <a:schemeClr val="accent1">
                  <a:lumMod val="5000"/>
                  <a:lumOff val="95000"/>
                </a:schemeClr>
              </a:gs>
              <a:gs pos="74000">
                <a:srgbClr val="E8FAFE"/>
              </a:gs>
              <a:gs pos="87000">
                <a:schemeClr val="accent1">
                  <a:lumMod val="45000"/>
                  <a:lumOff val="55000"/>
                </a:schemeClr>
              </a:gs>
              <a:gs pos="87000">
                <a:schemeClr val="accent1">
                  <a:lumMod val="30000"/>
                  <a:lumOff val="70000"/>
                </a:schemeClr>
              </a:gs>
            </a:gsLst>
            <a:lin ang="5400000" scaled="1"/>
          </a:gradFill>
        </p:spPr>
        <p:txBody>
          <a:bodyPr wrap="square">
            <a:spAutoFit/>
          </a:bodyPr>
          <a:lstStyle/>
          <a:p>
            <a:pPr algn="just"/>
            <a:r>
              <a:rPr lang="it-IT" dirty="0"/>
              <a:t> Si</a:t>
            </a:r>
            <a:r>
              <a:rPr lang="it-IT" sz="1800" dirty="0">
                <a:solidFill>
                  <a:schemeClr val="tx1"/>
                </a:solidFill>
              </a:rPr>
              <a:t> propone di provare a disegnare un’analogia con la comunità professionale che dovrà essere costruita dal docente giorno dopo giorno nella pratica quotidiana.</a:t>
            </a:r>
          </a:p>
        </p:txBody>
      </p:sp>
      <p:sp>
        <p:nvSpPr>
          <p:cNvPr id="9" name="Ovale 8">
            <a:extLst>
              <a:ext uri="{FF2B5EF4-FFF2-40B4-BE49-F238E27FC236}">
                <a16:creationId xmlns:a16="http://schemas.microsoft.com/office/drawing/2014/main" id="{34FB5CB9-1DB4-4A7F-9517-4FD0BD29ADFE}"/>
              </a:ext>
            </a:extLst>
          </p:cNvPr>
          <p:cNvSpPr/>
          <p:nvPr/>
        </p:nvSpPr>
        <p:spPr>
          <a:xfrm>
            <a:off x="1165610" y="693221"/>
            <a:ext cx="628940" cy="59715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rPr>
              <a:t>2</a:t>
            </a:r>
          </a:p>
        </p:txBody>
      </p:sp>
      <p:sp>
        <p:nvSpPr>
          <p:cNvPr id="8" name="Rettangolo con angoli arrotondati 7">
            <a:extLst>
              <a:ext uri="{FF2B5EF4-FFF2-40B4-BE49-F238E27FC236}">
                <a16:creationId xmlns:a16="http://schemas.microsoft.com/office/drawing/2014/main" id="{45EA3D94-EFE8-4609-BD5A-15CCED8E3FD0}"/>
              </a:ext>
            </a:extLst>
          </p:cNvPr>
          <p:cNvSpPr/>
          <p:nvPr/>
        </p:nvSpPr>
        <p:spPr>
          <a:xfrm>
            <a:off x="8244841" y="1787635"/>
            <a:ext cx="3566160" cy="38054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a:solidFill>
                  <a:schemeClr val="tx1"/>
                </a:solidFill>
              </a:rPr>
              <a:t>La dimensione collettiva si esprime attraverso:</a:t>
            </a:r>
          </a:p>
          <a:p>
            <a:pPr marL="342900" indent="-342900">
              <a:buFont typeface="Arial" panose="020B0604020202020204" pitchFamily="34" charset="0"/>
              <a:buChar char="•"/>
            </a:pPr>
            <a:r>
              <a:rPr lang="it-IT" sz="2400" dirty="0">
                <a:solidFill>
                  <a:schemeClr val="tx1"/>
                </a:solidFill>
              </a:rPr>
              <a:t>il </a:t>
            </a:r>
            <a:r>
              <a:rPr lang="it-IT" sz="2400" b="1" dirty="0">
                <a:solidFill>
                  <a:srgbClr val="0000CC"/>
                </a:solidFill>
              </a:rPr>
              <a:t>patto per lo sviluppo professionale</a:t>
            </a:r>
          </a:p>
          <a:p>
            <a:pPr marL="342900" indent="-342900">
              <a:buFont typeface="Arial" panose="020B0604020202020204" pitchFamily="34" charset="0"/>
              <a:buChar char="•"/>
            </a:pPr>
            <a:r>
              <a:rPr lang="it-IT" sz="2400" dirty="0">
                <a:solidFill>
                  <a:schemeClr val="tx1"/>
                </a:solidFill>
              </a:rPr>
              <a:t>il </a:t>
            </a:r>
            <a:r>
              <a:rPr lang="it-IT" sz="2400" b="1" dirty="0">
                <a:solidFill>
                  <a:srgbClr val="0000CC"/>
                </a:solidFill>
              </a:rPr>
              <a:t>peer to peer </a:t>
            </a:r>
          </a:p>
        </p:txBody>
      </p:sp>
      <p:pic>
        <p:nvPicPr>
          <p:cNvPr id="3" name="Immagine 2">
            <a:extLst>
              <a:ext uri="{FF2B5EF4-FFF2-40B4-BE49-F238E27FC236}">
                <a16:creationId xmlns:a16="http://schemas.microsoft.com/office/drawing/2014/main" id="{DA5CFC79-D52E-E010-AF01-7E7A4CCFC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409" y="3690357"/>
            <a:ext cx="2993797" cy="1992236"/>
          </a:xfrm>
          <a:prstGeom prst="rect">
            <a:avLst/>
          </a:prstGeom>
          <a:ln>
            <a:noFill/>
          </a:ln>
          <a:effectLst>
            <a:outerShdw blurRad="292100" dist="139700" dir="2700000" algn="tl" rotWithShape="0">
              <a:srgbClr val="333333">
                <a:alpha val="65000"/>
              </a:srgbClr>
            </a:outerShdw>
          </a:effectLst>
        </p:spPr>
      </p:pic>
      <p:sp>
        <p:nvSpPr>
          <p:cNvPr id="2" name="Segnaposto numero diapositiva 1">
            <a:extLst>
              <a:ext uri="{FF2B5EF4-FFF2-40B4-BE49-F238E27FC236}">
                <a16:creationId xmlns:a16="http://schemas.microsoft.com/office/drawing/2014/main" id="{FE2AE401-89A0-458E-6AD3-188ECA5FC974}"/>
              </a:ext>
            </a:extLst>
          </p:cNvPr>
          <p:cNvSpPr>
            <a:spLocks noGrp="1"/>
          </p:cNvSpPr>
          <p:nvPr>
            <p:ph type="sldNum" sz="quarter" idx="12"/>
          </p:nvPr>
        </p:nvSpPr>
        <p:spPr/>
        <p:txBody>
          <a:bodyPr/>
          <a:lstStyle/>
          <a:p>
            <a:fld id="{2B272163-947E-4895-86D3-C2022CF5DCD5}" type="slidenum">
              <a:rPr lang="it-IT" smtClean="0"/>
              <a:t>19</a:t>
            </a:fld>
            <a:endParaRPr lang="it-IT" dirty="0"/>
          </a:p>
        </p:txBody>
      </p:sp>
      <p:grpSp>
        <p:nvGrpSpPr>
          <p:cNvPr id="5" name="Gruppo 4">
            <a:extLst>
              <a:ext uri="{FF2B5EF4-FFF2-40B4-BE49-F238E27FC236}">
                <a16:creationId xmlns:a16="http://schemas.microsoft.com/office/drawing/2014/main" id="{4A3FFB78-40EC-5332-F2CE-2345E8C43B83}"/>
              </a:ext>
            </a:extLst>
          </p:cNvPr>
          <p:cNvGrpSpPr/>
          <p:nvPr/>
        </p:nvGrpSpPr>
        <p:grpSpPr>
          <a:xfrm flipH="1">
            <a:off x="4856314" y="472977"/>
            <a:ext cx="3566160" cy="3306305"/>
            <a:chOff x="3519239" y="522516"/>
            <a:chExt cx="3306306" cy="3306305"/>
          </a:xfrm>
          <a:solidFill>
            <a:srgbClr val="0000EA"/>
          </a:solidFill>
        </p:grpSpPr>
        <p:sp>
          <p:nvSpPr>
            <p:cNvPr id="6" name="Freccia in giù 5">
              <a:extLst>
                <a:ext uri="{FF2B5EF4-FFF2-40B4-BE49-F238E27FC236}">
                  <a16:creationId xmlns:a16="http://schemas.microsoft.com/office/drawing/2014/main" id="{DD700BFB-5F7B-D542-57A4-FC374A22A580}"/>
                </a:ext>
              </a:extLst>
            </p:cNvPr>
            <p:cNvSpPr/>
            <p:nvPr/>
          </p:nvSpPr>
          <p:spPr>
            <a:xfrm rot="5400000">
              <a:off x="3519239" y="522516"/>
              <a:ext cx="3306305" cy="3306305"/>
            </a:xfrm>
            <a:prstGeom prst="downArrow">
              <a:avLst>
                <a:gd name="adj1" fmla="val 50000"/>
                <a:gd name="adj2" fmla="val 35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0" name="Freccia in giù 4">
              <a:extLst>
                <a:ext uri="{FF2B5EF4-FFF2-40B4-BE49-F238E27FC236}">
                  <a16:creationId xmlns:a16="http://schemas.microsoft.com/office/drawing/2014/main" id="{A1660590-68AA-8CCD-6A5C-4D2EFE54705A}"/>
                </a:ext>
              </a:extLst>
            </p:cNvPr>
            <p:cNvSpPr txBox="1"/>
            <p:nvPr/>
          </p:nvSpPr>
          <p:spPr>
            <a:xfrm>
              <a:off x="4097843" y="1349092"/>
              <a:ext cx="2727702" cy="16531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sz="2200" kern="1200" dirty="0"/>
                <a:t>una </a:t>
              </a:r>
              <a:r>
                <a:rPr lang="it-IT" sz="2200" b="1" kern="1200" dirty="0"/>
                <a:t>dimensione</a:t>
              </a:r>
            </a:p>
            <a:p>
              <a:pPr marL="0" lvl="0" indent="0" algn="ctr" defTabSz="977900">
                <a:lnSpc>
                  <a:spcPct val="90000"/>
                </a:lnSpc>
                <a:spcBef>
                  <a:spcPct val="0"/>
                </a:spcBef>
                <a:spcAft>
                  <a:spcPct val="35000"/>
                </a:spcAft>
                <a:buNone/>
              </a:pPr>
              <a:r>
                <a:rPr lang="it-IT" sz="2200" b="1" dirty="0"/>
                <a:t>collaborativa e di scambio reciproco</a:t>
              </a:r>
              <a:endParaRPr lang="en-US" sz="2200" kern="1200" dirty="0"/>
            </a:p>
          </p:txBody>
        </p:sp>
      </p:grpSp>
      <p:grpSp>
        <p:nvGrpSpPr>
          <p:cNvPr id="7" name="Gruppo 6">
            <a:extLst>
              <a:ext uri="{FF2B5EF4-FFF2-40B4-BE49-F238E27FC236}">
                <a16:creationId xmlns:a16="http://schemas.microsoft.com/office/drawing/2014/main" id="{A98A9613-4895-74B6-B8D5-7DB7EB9E7BBA}"/>
              </a:ext>
            </a:extLst>
          </p:cNvPr>
          <p:cNvGrpSpPr/>
          <p:nvPr/>
        </p:nvGrpSpPr>
        <p:grpSpPr>
          <a:xfrm>
            <a:off x="1575924" y="561902"/>
            <a:ext cx="3306305" cy="3306305"/>
            <a:chOff x="148110" y="522516"/>
            <a:chExt cx="3306305" cy="3306305"/>
          </a:xfrm>
        </p:grpSpPr>
        <p:sp>
          <p:nvSpPr>
            <p:cNvPr id="11" name="Freccia in giù 10">
              <a:extLst>
                <a:ext uri="{FF2B5EF4-FFF2-40B4-BE49-F238E27FC236}">
                  <a16:creationId xmlns:a16="http://schemas.microsoft.com/office/drawing/2014/main" id="{946577FB-F58A-737B-C91D-A44F4752D787}"/>
                </a:ext>
              </a:extLst>
            </p:cNvPr>
            <p:cNvSpPr/>
            <p:nvPr/>
          </p:nvSpPr>
          <p:spPr>
            <a:xfrm rot="16200000">
              <a:off x="148110" y="522516"/>
              <a:ext cx="3306305" cy="3306305"/>
            </a:xfrm>
            <a:prstGeom prst="downArrow">
              <a:avLst>
                <a:gd name="adj1" fmla="val 50000"/>
                <a:gd name="adj2" fmla="val 3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2" name="Freccia in giù 4">
              <a:extLst>
                <a:ext uri="{FF2B5EF4-FFF2-40B4-BE49-F238E27FC236}">
                  <a16:creationId xmlns:a16="http://schemas.microsoft.com/office/drawing/2014/main" id="{6FF2A79B-F995-ED4B-CD40-3FB60CAB6DE6}"/>
                </a:ext>
              </a:extLst>
            </p:cNvPr>
            <p:cNvSpPr txBox="1"/>
            <p:nvPr/>
          </p:nvSpPr>
          <p:spPr>
            <a:xfrm rot="21600000">
              <a:off x="148111" y="1349092"/>
              <a:ext cx="2727702" cy="1653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sz="2200" kern="1200" dirty="0"/>
                <a:t>Il modello formativo riservato ai docenti neoassunti comprende: </a:t>
              </a:r>
              <a:endParaRPr lang="en-US" sz="2200" kern="1200" dirty="0"/>
            </a:p>
          </p:txBody>
        </p:sp>
      </p:grpSp>
    </p:spTree>
    <p:extLst>
      <p:ext uri="{BB962C8B-B14F-4D97-AF65-F5344CB8AC3E}">
        <p14:creationId xmlns:p14="http://schemas.microsoft.com/office/powerpoint/2010/main" val="1503674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B272163-947E-4895-86D3-C2022CF5DCD5}" type="slidenum">
              <a:rPr lang="it-IT" smtClean="0"/>
              <a:t>2</a:t>
            </a:fld>
            <a:endParaRPr lang="it-IT" dirty="0"/>
          </a:p>
        </p:txBody>
      </p:sp>
      <p:sp>
        <p:nvSpPr>
          <p:cNvPr id="3" name="Rettangolo 2"/>
          <p:cNvSpPr/>
          <p:nvPr/>
        </p:nvSpPr>
        <p:spPr>
          <a:xfrm>
            <a:off x="448887" y="1757138"/>
            <a:ext cx="11246583" cy="707886"/>
          </a:xfrm>
          <a:prstGeom prst="rect">
            <a:avLst/>
          </a:prstGeom>
        </p:spPr>
        <p:txBody>
          <a:bodyPr wrap="square">
            <a:spAutoFit/>
          </a:bodyPr>
          <a:lstStyle/>
          <a:p>
            <a:pPr algn="just"/>
            <a:r>
              <a:rPr lang="it-IT" sz="2000" dirty="0"/>
              <a:t>La formazione nel corso dell’anno di formazione e prova ha un impatto significativo nella costruzione dell’identità di ruolo. Ne costituiscono gli elementi fondanti:</a:t>
            </a:r>
          </a:p>
        </p:txBody>
      </p:sp>
      <p:sp>
        <p:nvSpPr>
          <p:cNvPr id="4" name="Titolo 1"/>
          <p:cNvSpPr txBox="1">
            <a:spLocks/>
          </p:cNvSpPr>
          <p:nvPr/>
        </p:nvSpPr>
        <p:spPr>
          <a:xfrm>
            <a:off x="2981165" y="325278"/>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457200" indent="-457200" algn="ctr">
              <a:buFont typeface="Arial" panose="020B0604020202020204" pitchFamily="34" charset="0"/>
              <a:buChar char="•"/>
            </a:pPr>
            <a:r>
              <a:rPr lang="it-IT" sz="3200" b="1" dirty="0">
                <a:solidFill>
                  <a:schemeClr val="tx1"/>
                </a:solidFill>
              </a:rPr>
              <a:t>La formazione iniziale per la costruzione di un’identità di ruolo</a:t>
            </a:r>
            <a:endParaRPr lang="it-IT" sz="2000" b="1" dirty="0">
              <a:solidFill>
                <a:schemeClr val="tx1"/>
              </a:solidFill>
            </a:endParaRPr>
          </a:p>
        </p:txBody>
      </p:sp>
      <p:graphicFrame>
        <p:nvGraphicFramePr>
          <p:cNvPr id="7" name="Diagramma 6">
            <a:extLst>
              <a:ext uri="{FF2B5EF4-FFF2-40B4-BE49-F238E27FC236}">
                <a16:creationId xmlns:a16="http://schemas.microsoft.com/office/drawing/2014/main" id="{8E8C40D3-A859-13D5-5830-7C6FB3B009A4}"/>
              </a:ext>
            </a:extLst>
          </p:cNvPr>
          <p:cNvGraphicFramePr/>
          <p:nvPr>
            <p:extLst>
              <p:ext uri="{D42A27DB-BD31-4B8C-83A1-F6EECF244321}">
                <p14:modId xmlns:p14="http://schemas.microsoft.com/office/powerpoint/2010/main" val="4069931021"/>
              </p:ext>
            </p:extLst>
          </p:nvPr>
        </p:nvGraphicFramePr>
        <p:xfrm>
          <a:off x="1834865" y="2812881"/>
          <a:ext cx="8941079" cy="3844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tangolo 7">
            <a:extLst>
              <a:ext uri="{FF2B5EF4-FFF2-40B4-BE49-F238E27FC236}">
                <a16:creationId xmlns:a16="http://schemas.microsoft.com/office/drawing/2014/main" id="{85858E9C-B130-760E-491B-B475FA0E2A94}"/>
              </a:ext>
            </a:extLst>
          </p:cNvPr>
          <p:cNvSpPr/>
          <p:nvPr/>
        </p:nvSpPr>
        <p:spPr>
          <a:xfrm>
            <a:off x="299591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descr="Immagine che contiene vestiti, interno, persona, sedia&#10;&#10;Descrizione generata automaticamente">
            <a:extLst>
              <a:ext uri="{FF2B5EF4-FFF2-40B4-BE49-F238E27FC236}">
                <a16:creationId xmlns:a16="http://schemas.microsoft.com/office/drawing/2014/main" id="{15C3BEA4-DD9C-1158-FE10-BF18F26B26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5005" y="235258"/>
            <a:ext cx="1776248" cy="1332186"/>
          </a:xfrm>
          <a:prstGeom prst="rect">
            <a:avLst/>
          </a:prstGeom>
        </p:spPr>
      </p:pic>
    </p:spTree>
    <p:extLst>
      <p:ext uri="{BB962C8B-B14F-4D97-AF65-F5344CB8AC3E}">
        <p14:creationId xmlns:p14="http://schemas.microsoft.com/office/powerpoint/2010/main" val="3515411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961E6F9-C0FE-4AD6-AF0B-DA851511F9C7}"/>
              </a:ext>
            </a:extLst>
          </p:cNvPr>
          <p:cNvSpPr txBox="1"/>
          <p:nvPr/>
        </p:nvSpPr>
        <p:spPr>
          <a:xfrm>
            <a:off x="4519312" y="3172633"/>
            <a:ext cx="7392920" cy="3416320"/>
          </a:xfrm>
          <a:prstGeom prst="rect">
            <a:avLst/>
          </a:prstGeom>
          <a:noFill/>
        </p:spPr>
        <p:txBody>
          <a:bodyPr wrap="square">
            <a:spAutoFit/>
          </a:bodyPr>
          <a:lstStyle/>
          <a:p>
            <a:pPr algn="just"/>
            <a:r>
              <a:rPr lang="it-IT" sz="2400" dirty="0"/>
              <a:t>Non necessariamente tutte le competenze indicate nel Bilancio iniziale devono essere oggetto del Patto per lo sviluppo professionale. </a:t>
            </a:r>
          </a:p>
          <a:p>
            <a:pPr algn="just"/>
            <a:r>
              <a:rPr lang="it-IT" sz="2400" dirty="0"/>
              <a:t>Tra le competenze indicate nel Bilancio iniziale è opportuno individuare quelle che potranno essere  potenziate:</a:t>
            </a:r>
          </a:p>
          <a:p>
            <a:pPr algn="just"/>
            <a:r>
              <a:rPr lang="it-IT" sz="2400" dirty="0"/>
              <a:t> - </a:t>
            </a:r>
            <a:r>
              <a:rPr lang="it-IT" sz="2400" b="1" i="1" dirty="0"/>
              <a:t>a medio termine </a:t>
            </a:r>
            <a:r>
              <a:rPr lang="it-IT" sz="2400" dirty="0"/>
              <a:t>(entro la conclusione dell’anno scolastico); </a:t>
            </a:r>
          </a:p>
          <a:p>
            <a:pPr algn="just"/>
            <a:r>
              <a:rPr lang="it-IT" sz="2400" dirty="0"/>
              <a:t> - </a:t>
            </a:r>
            <a:r>
              <a:rPr lang="it-IT" sz="2400" b="1" i="1" dirty="0"/>
              <a:t>mediante attività di formazione in servizio</a:t>
            </a:r>
            <a:r>
              <a:rPr lang="it-IT" sz="2400" dirty="0"/>
              <a:t>.</a:t>
            </a:r>
          </a:p>
        </p:txBody>
      </p:sp>
      <p:sp>
        <p:nvSpPr>
          <p:cNvPr id="5" name="CasellaDiTesto 4">
            <a:extLst>
              <a:ext uri="{FF2B5EF4-FFF2-40B4-BE49-F238E27FC236}">
                <a16:creationId xmlns:a16="http://schemas.microsoft.com/office/drawing/2014/main" id="{8DC430B5-8293-45B0-BD7D-C0FA4CAD38A0}"/>
              </a:ext>
            </a:extLst>
          </p:cNvPr>
          <p:cNvSpPr txBox="1"/>
          <p:nvPr/>
        </p:nvSpPr>
        <p:spPr>
          <a:xfrm>
            <a:off x="741382" y="1523869"/>
            <a:ext cx="5354618" cy="1569660"/>
          </a:xfrm>
          <a:prstGeom prst="rect">
            <a:avLst/>
          </a:prstGeom>
          <a:noFill/>
        </p:spPr>
        <p:txBody>
          <a:bodyPr wrap="square">
            <a:spAutoFit/>
          </a:bodyPr>
          <a:lstStyle/>
          <a:p>
            <a:pPr algn="just"/>
            <a:r>
              <a:rPr lang="it-IT" sz="2400" dirty="0"/>
              <a:t>Il Patto formativo definisce gli impegni reciproci che legano il docente in anno di formazione e prova e la comunità educante che lo accoglie</a:t>
            </a:r>
            <a:r>
              <a:rPr lang="it-IT" dirty="0"/>
              <a:t>. </a:t>
            </a:r>
          </a:p>
        </p:txBody>
      </p:sp>
      <p:pic>
        <p:nvPicPr>
          <p:cNvPr id="3078" name="Picture 6" descr="Visualizza immagine di origine">
            <a:extLst>
              <a:ext uri="{FF2B5EF4-FFF2-40B4-BE49-F238E27FC236}">
                <a16:creationId xmlns:a16="http://schemas.microsoft.com/office/drawing/2014/main" id="{3D4E58A4-3677-420D-9CE3-8DD6C7D64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218" y="3972201"/>
            <a:ext cx="3264101" cy="24186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isualizza immagine di origine">
            <a:extLst>
              <a:ext uri="{FF2B5EF4-FFF2-40B4-BE49-F238E27FC236}">
                <a16:creationId xmlns:a16="http://schemas.microsoft.com/office/drawing/2014/main" id="{3D1D1054-72BF-4216-BACC-991ECA94B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987" y="1420353"/>
            <a:ext cx="2635569" cy="1776693"/>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a:extLst>
              <a:ext uri="{FF2B5EF4-FFF2-40B4-BE49-F238E27FC236}">
                <a16:creationId xmlns:a16="http://schemas.microsoft.com/office/drawing/2014/main" id="{955187C4-DCD5-3A45-44D2-8CCA8F01D90A}"/>
              </a:ext>
            </a:extLst>
          </p:cNvPr>
          <p:cNvSpPr>
            <a:spLocks noGrp="1"/>
          </p:cNvSpPr>
          <p:nvPr>
            <p:ph type="sldNum" sz="quarter" idx="12"/>
          </p:nvPr>
        </p:nvSpPr>
        <p:spPr/>
        <p:txBody>
          <a:bodyPr/>
          <a:lstStyle/>
          <a:p>
            <a:fld id="{2B272163-947E-4895-86D3-C2022CF5DCD5}" type="slidenum">
              <a:rPr lang="it-IT" smtClean="0"/>
              <a:t>20</a:t>
            </a:fld>
            <a:endParaRPr lang="it-IT" dirty="0"/>
          </a:p>
        </p:txBody>
      </p:sp>
      <p:sp>
        <p:nvSpPr>
          <p:cNvPr id="4" name="Titolo 1">
            <a:extLst>
              <a:ext uri="{FF2B5EF4-FFF2-40B4-BE49-F238E27FC236}">
                <a16:creationId xmlns:a16="http://schemas.microsoft.com/office/drawing/2014/main" id="{5BEAA699-8525-244A-F1E6-FDB14D2E8B74}"/>
              </a:ext>
            </a:extLst>
          </p:cNvPr>
          <p:cNvSpPr txBox="1">
            <a:spLocks/>
          </p:cNvSpPr>
          <p:nvPr/>
        </p:nvSpPr>
        <p:spPr>
          <a:xfrm>
            <a:off x="1678789" y="612161"/>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Arial" panose="020B0604020202020204" pitchFamily="34" charset="0"/>
              <a:buChar char="•"/>
            </a:pPr>
            <a:r>
              <a:rPr lang="it-IT" sz="3200" b="1" dirty="0"/>
              <a:t>Il Patto per lo sviluppo professionale</a:t>
            </a:r>
            <a:endParaRPr lang="it-IT" sz="2000" b="1" dirty="0"/>
          </a:p>
        </p:txBody>
      </p:sp>
      <p:sp>
        <p:nvSpPr>
          <p:cNvPr id="13" name="Rettangolo 12">
            <a:extLst>
              <a:ext uri="{FF2B5EF4-FFF2-40B4-BE49-F238E27FC236}">
                <a16:creationId xmlns:a16="http://schemas.microsoft.com/office/drawing/2014/main" id="{935FC06D-0DED-8DA3-7C08-80C1A30EF46A}"/>
              </a:ext>
            </a:extLst>
          </p:cNvPr>
          <p:cNvSpPr/>
          <p:nvPr/>
        </p:nvSpPr>
        <p:spPr>
          <a:xfrm>
            <a:off x="2946930" y="1082151"/>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75061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1">
            <a:extLst>
              <a:ext uri="{FF2B5EF4-FFF2-40B4-BE49-F238E27FC236}">
                <a16:creationId xmlns:a16="http://schemas.microsoft.com/office/drawing/2014/main" id="{B78F3B1B-05F6-5D2E-97C5-B447D3B00B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15D695AA-C238-4CCC-9829-70BCAE4780E7}" type="slidenum">
              <a:rPr lang="it-IT" altLang="it-IT" smtClean="0"/>
              <a:pPr/>
              <a:t>21</a:t>
            </a:fld>
            <a:endParaRPr lang="it-IT" altLang="it-IT"/>
          </a:p>
        </p:txBody>
      </p:sp>
      <p:sp>
        <p:nvSpPr>
          <p:cNvPr id="31748" name="Titolo 1">
            <a:extLst>
              <a:ext uri="{FF2B5EF4-FFF2-40B4-BE49-F238E27FC236}">
                <a16:creationId xmlns:a16="http://schemas.microsoft.com/office/drawing/2014/main" id="{8C7D4DB2-7A1B-BDB2-BC10-F8237C28FB81}"/>
              </a:ext>
            </a:extLst>
          </p:cNvPr>
          <p:cNvSpPr txBox="1">
            <a:spLocks noChangeArrowheads="1"/>
          </p:cNvSpPr>
          <p:nvPr/>
        </p:nvSpPr>
        <p:spPr bwMode="auto">
          <a:xfrm>
            <a:off x="2817132" y="409575"/>
            <a:ext cx="86781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hangingPunct="1">
              <a:lnSpc>
                <a:spcPct val="90000"/>
              </a:lnSpc>
              <a:buFont typeface="Arial" panose="020B0604020202020204" pitchFamily="34" charset="0"/>
              <a:buChar char="•"/>
            </a:pPr>
            <a:r>
              <a:rPr lang="it-IT" altLang="it-IT" sz="3200" b="1" dirty="0"/>
              <a:t>Gli incontri in presenza presso le Scuole polo</a:t>
            </a:r>
            <a:endParaRPr lang="it-IT" altLang="it-IT" sz="2000" b="1" dirty="0"/>
          </a:p>
        </p:txBody>
      </p:sp>
      <p:graphicFrame>
        <p:nvGraphicFramePr>
          <p:cNvPr id="4" name="Tabella 3">
            <a:extLst>
              <a:ext uri="{FF2B5EF4-FFF2-40B4-BE49-F238E27FC236}">
                <a16:creationId xmlns:a16="http://schemas.microsoft.com/office/drawing/2014/main" id="{045DD99A-0682-B549-5C7E-C8B811BF416D}"/>
              </a:ext>
            </a:extLst>
          </p:cNvPr>
          <p:cNvGraphicFramePr>
            <a:graphicFrameLocks noGrp="1"/>
          </p:cNvGraphicFramePr>
          <p:nvPr/>
        </p:nvGraphicFramePr>
        <p:xfrm>
          <a:off x="1919288" y="1946275"/>
          <a:ext cx="8128000" cy="283527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640207">
                <a:tc>
                  <a:txBody>
                    <a:bodyPr/>
                    <a:lstStyle/>
                    <a:p>
                      <a:pPr algn="ctr"/>
                      <a:r>
                        <a:rPr lang="it-IT" sz="1800" dirty="0">
                          <a:solidFill>
                            <a:schemeClr val="tx1"/>
                          </a:solidFill>
                        </a:rPr>
                        <a:t>FUNZIONI DI INTRODUZIONE</a:t>
                      </a:r>
                    </a:p>
                    <a:p>
                      <a:pPr algn="ctr"/>
                      <a:r>
                        <a:rPr lang="it-IT" sz="1800" dirty="0">
                          <a:solidFill>
                            <a:schemeClr val="tx1"/>
                          </a:solidFill>
                        </a:rPr>
                        <a:t>E DI RESTITUZIONE</a:t>
                      </a:r>
                    </a:p>
                  </a:txBody>
                  <a:tcPr marT="45716" marB="45716">
                    <a:solidFill>
                      <a:schemeClr val="tx2">
                        <a:lumMod val="10000"/>
                        <a:lumOff val="90000"/>
                      </a:schemeClr>
                    </a:solidFill>
                  </a:tcPr>
                </a:tc>
                <a:tc>
                  <a:txBody>
                    <a:bodyPr/>
                    <a:lstStyle/>
                    <a:p>
                      <a:pPr algn="ctr"/>
                      <a:r>
                        <a:rPr lang="it-IT" sz="1800" dirty="0">
                          <a:solidFill>
                            <a:schemeClr val="tx1"/>
                          </a:solidFill>
                        </a:rPr>
                        <a:t>CARATTERE LABORATORIALE</a:t>
                      </a:r>
                    </a:p>
                  </a:txBody>
                  <a:tcPr marT="45716" marB="45716">
                    <a:solidFill>
                      <a:schemeClr val="tx2">
                        <a:lumMod val="10000"/>
                        <a:lumOff val="90000"/>
                      </a:schemeClr>
                    </a:solidFill>
                  </a:tcPr>
                </a:tc>
                <a:extLst>
                  <a:ext uri="{0D108BD9-81ED-4DB2-BD59-A6C34878D82A}">
                    <a16:rowId xmlns:a16="http://schemas.microsoft.com/office/drawing/2014/main" val="10000"/>
                  </a:ext>
                </a:extLst>
              </a:tr>
              <a:tr h="2195068">
                <a:tc>
                  <a:txBody>
                    <a:bodyPr/>
                    <a:lstStyle/>
                    <a:p>
                      <a:pPr algn="ctr"/>
                      <a:endParaRPr lang="it-IT" sz="2000" dirty="0">
                        <a:solidFill>
                          <a:schemeClr val="tx1"/>
                        </a:solidFill>
                      </a:endParaRPr>
                    </a:p>
                    <a:p>
                      <a:pPr algn="ctr"/>
                      <a:r>
                        <a:rPr lang="it-IT" sz="2000" dirty="0">
                          <a:solidFill>
                            <a:schemeClr val="tx1"/>
                          </a:solidFill>
                        </a:rPr>
                        <a:t>Hanno una funzione di introduzione, illustrazione del profilo docente in uscita e restituzione dell’esperienza realizzata nella prospettiva dello sviluppo professionale</a:t>
                      </a:r>
                      <a:r>
                        <a:rPr lang="it-IT" sz="1800" dirty="0">
                          <a:solidFill>
                            <a:schemeClr val="tx1"/>
                          </a:solidFill>
                        </a:rPr>
                        <a:t>.</a:t>
                      </a:r>
                    </a:p>
                    <a:p>
                      <a:pPr algn="ctr"/>
                      <a:endParaRPr lang="it-IT" sz="1800" dirty="0">
                        <a:solidFill>
                          <a:schemeClr val="tx1"/>
                        </a:solidFill>
                      </a:endParaRPr>
                    </a:p>
                  </a:txBody>
                  <a:tcPr marT="45716" marB="45716">
                    <a:solidFill>
                      <a:schemeClr val="tx2">
                        <a:lumMod val="10000"/>
                        <a:lumOff val="90000"/>
                      </a:schemeClr>
                    </a:solidFill>
                  </a:tcPr>
                </a:tc>
                <a:tc>
                  <a:txBody>
                    <a:bodyPr/>
                    <a:lstStyle/>
                    <a:p>
                      <a:pPr algn="ctr"/>
                      <a:endParaRPr lang="it-IT" sz="1800" dirty="0">
                        <a:solidFill>
                          <a:schemeClr val="tx1"/>
                        </a:solidFill>
                      </a:endParaRPr>
                    </a:p>
                    <a:p>
                      <a:pPr algn="ctr"/>
                      <a:r>
                        <a:rPr lang="it-IT" sz="2000" dirty="0">
                          <a:solidFill>
                            <a:schemeClr val="tx1"/>
                          </a:solidFill>
                        </a:rPr>
                        <a:t>Si svolgono con un approccio pratico e interattivo e si concentrano sui temi relativi alle </a:t>
                      </a:r>
                      <a:r>
                        <a:rPr lang="it-IT" sz="2000" dirty="0" err="1">
                          <a:solidFill>
                            <a:schemeClr val="tx1"/>
                          </a:solidFill>
                        </a:rPr>
                        <a:t>LifeComp</a:t>
                      </a:r>
                      <a:r>
                        <a:rPr lang="it-IT" sz="2000" dirty="0">
                          <a:solidFill>
                            <a:schemeClr val="tx1"/>
                          </a:solidFill>
                        </a:rPr>
                        <a:t> e alla </a:t>
                      </a:r>
                      <a:r>
                        <a:rPr lang="it-IT" sz="2000" dirty="0" err="1">
                          <a:solidFill>
                            <a:schemeClr val="tx1"/>
                          </a:solidFill>
                        </a:rPr>
                        <a:t>GreenComp</a:t>
                      </a:r>
                      <a:r>
                        <a:rPr lang="it-IT" sz="1800" dirty="0">
                          <a:solidFill>
                            <a:schemeClr val="tx1"/>
                          </a:solidFill>
                        </a:rPr>
                        <a:t>.</a:t>
                      </a:r>
                    </a:p>
                  </a:txBody>
                  <a:tcPr marT="45716" marB="45716">
                    <a:solidFill>
                      <a:schemeClr val="tx2">
                        <a:lumMod val="10000"/>
                        <a:lumOff val="90000"/>
                      </a:schemeClr>
                    </a:solidFill>
                  </a:tcPr>
                </a:tc>
                <a:extLst>
                  <a:ext uri="{0D108BD9-81ED-4DB2-BD59-A6C34878D82A}">
                    <a16:rowId xmlns:a16="http://schemas.microsoft.com/office/drawing/2014/main" val="10001"/>
                  </a:ext>
                </a:extLst>
              </a:tr>
            </a:tbl>
          </a:graphicData>
        </a:graphic>
      </p:graphicFrame>
      <p:pic>
        <p:nvPicPr>
          <p:cNvPr id="8" name="Immagine 7" descr="Immagine che contiene vestiti, persona, uomo, pubblico&#10;&#10;Descrizione generata automaticamente">
            <a:extLst>
              <a:ext uri="{FF2B5EF4-FFF2-40B4-BE49-F238E27FC236}">
                <a16:creationId xmlns:a16="http://schemas.microsoft.com/office/drawing/2014/main" id="{3FBC98EB-0CDD-1BA9-6C8B-4B258607C5C9}"/>
              </a:ext>
            </a:extLst>
          </p:cNvPr>
          <p:cNvPicPr>
            <a:picLocks noChangeAspect="1"/>
          </p:cNvPicPr>
          <p:nvPr/>
        </p:nvPicPr>
        <p:blipFill>
          <a:blip r:embed="rId3"/>
          <a:stretch>
            <a:fillRect/>
          </a:stretch>
        </p:blipFill>
        <p:spPr>
          <a:xfrm>
            <a:off x="3715485" y="4540228"/>
            <a:ext cx="4239495" cy="1739280"/>
          </a:xfrm>
          <a:prstGeom prst="rect">
            <a:avLst/>
          </a:prstGeom>
          <a:ln>
            <a:noFill/>
          </a:ln>
          <a:effectLst>
            <a:softEdge rad="112500"/>
          </a:effectLst>
        </p:spPr>
      </p:pic>
      <p:sp>
        <p:nvSpPr>
          <p:cNvPr id="2" name="Esagono 1">
            <a:extLst>
              <a:ext uri="{FF2B5EF4-FFF2-40B4-BE49-F238E27FC236}">
                <a16:creationId xmlns:a16="http://schemas.microsoft.com/office/drawing/2014/main" id="{5617248D-2361-6B0D-770F-89E52EAECDC9}"/>
              </a:ext>
            </a:extLst>
          </p:cNvPr>
          <p:cNvSpPr/>
          <p:nvPr/>
        </p:nvSpPr>
        <p:spPr>
          <a:xfrm>
            <a:off x="0" y="188913"/>
            <a:ext cx="1758950" cy="1584325"/>
          </a:xfrm>
          <a:prstGeom prst="hexagon">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Rettangolo 2">
            <a:extLst>
              <a:ext uri="{FF2B5EF4-FFF2-40B4-BE49-F238E27FC236}">
                <a16:creationId xmlns:a16="http://schemas.microsoft.com/office/drawing/2014/main" id="{AFFE2635-4CEA-523B-50E4-C7C6D703AB8C}"/>
              </a:ext>
            </a:extLst>
          </p:cNvPr>
          <p:cNvSpPr/>
          <p:nvPr/>
        </p:nvSpPr>
        <p:spPr>
          <a:xfrm>
            <a:off x="3101975" y="1227138"/>
            <a:ext cx="8915400" cy="66675"/>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numero diapositiva 1">
            <a:extLst>
              <a:ext uri="{FF2B5EF4-FFF2-40B4-BE49-F238E27FC236}">
                <a16:creationId xmlns:a16="http://schemas.microsoft.com/office/drawing/2014/main" id="{D7A1CB9C-77DF-140F-B071-707544200C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B3022F96-9943-49FF-B79A-9E047BEA0891}" type="slidenum">
              <a:rPr lang="it-IT" altLang="it-IT" smtClean="0"/>
              <a:pPr/>
              <a:t>22</a:t>
            </a:fld>
            <a:endParaRPr lang="it-IT" altLang="it-IT"/>
          </a:p>
        </p:txBody>
      </p:sp>
      <p:sp>
        <p:nvSpPr>
          <p:cNvPr id="33796" name="Titolo 1">
            <a:extLst>
              <a:ext uri="{FF2B5EF4-FFF2-40B4-BE49-F238E27FC236}">
                <a16:creationId xmlns:a16="http://schemas.microsoft.com/office/drawing/2014/main" id="{117C9828-DE83-F168-F52A-160BC8401988}"/>
              </a:ext>
            </a:extLst>
          </p:cNvPr>
          <p:cNvSpPr txBox="1">
            <a:spLocks noChangeArrowheads="1"/>
          </p:cNvSpPr>
          <p:nvPr/>
        </p:nvSpPr>
        <p:spPr bwMode="auto">
          <a:xfrm>
            <a:off x="2784475"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hangingPunct="1">
              <a:lnSpc>
                <a:spcPct val="90000"/>
              </a:lnSpc>
              <a:buFont typeface="Arial" panose="020B0604020202020204" pitchFamily="34" charset="0"/>
              <a:buChar char="•"/>
            </a:pPr>
            <a:r>
              <a:rPr lang="it-IT" altLang="it-IT" sz="3200" b="1"/>
              <a:t>L’incontro iniziale</a:t>
            </a:r>
            <a:endParaRPr lang="it-IT" altLang="it-IT" sz="2000" b="1"/>
          </a:p>
        </p:txBody>
      </p:sp>
      <p:sp>
        <p:nvSpPr>
          <p:cNvPr id="6" name="Ovale 5">
            <a:extLst>
              <a:ext uri="{FF2B5EF4-FFF2-40B4-BE49-F238E27FC236}">
                <a16:creationId xmlns:a16="http://schemas.microsoft.com/office/drawing/2014/main" id="{B55D1FEA-5AFF-5FCA-4F6E-4A5F117D6EEA}"/>
              </a:ext>
            </a:extLst>
          </p:cNvPr>
          <p:cNvSpPr/>
          <p:nvPr/>
        </p:nvSpPr>
        <p:spPr>
          <a:xfrm>
            <a:off x="303213" y="2203450"/>
            <a:ext cx="2481262" cy="2451100"/>
          </a:xfrm>
          <a:prstGeom prst="ellipse">
            <a:avLst/>
          </a:prstGeom>
          <a:blipFill dpi="0" rotWithShape="1">
            <a:blip r:embed="rId3"/>
            <a:srcRect/>
            <a:stretch>
              <a:fillRect/>
            </a:stretch>
          </a:blip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dirty="0"/>
          </a:p>
        </p:txBody>
      </p:sp>
      <p:graphicFrame>
        <p:nvGraphicFramePr>
          <p:cNvPr id="3" name="Tabella 2">
            <a:extLst>
              <a:ext uri="{FF2B5EF4-FFF2-40B4-BE49-F238E27FC236}">
                <a16:creationId xmlns:a16="http://schemas.microsoft.com/office/drawing/2014/main" id="{13F2E2A1-A5DC-16E8-F35D-4DD694263EF3}"/>
              </a:ext>
            </a:extLst>
          </p:cNvPr>
          <p:cNvGraphicFramePr>
            <a:graphicFrameLocks noGrp="1"/>
          </p:cNvGraphicFramePr>
          <p:nvPr/>
        </p:nvGraphicFramePr>
        <p:xfrm>
          <a:off x="2995613" y="2332038"/>
          <a:ext cx="8018462" cy="2193944"/>
        </p:xfrm>
        <a:graphic>
          <a:graphicData uri="http://schemas.openxmlformats.org/drawingml/2006/table">
            <a:tbl>
              <a:tblPr firstRow="1" bandRow="1">
                <a:tableStyleId>{5C22544A-7EE6-4342-B048-85BDC9FD1C3A}</a:tableStyleId>
              </a:tblPr>
              <a:tblGrid>
                <a:gridCol w="2350240">
                  <a:extLst>
                    <a:ext uri="{9D8B030D-6E8A-4147-A177-3AD203B41FA5}">
                      <a16:colId xmlns:a16="http://schemas.microsoft.com/office/drawing/2014/main" val="20000"/>
                    </a:ext>
                  </a:extLst>
                </a:gridCol>
                <a:gridCol w="5668222">
                  <a:extLst>
                    <a:ext uri="{9D8B030D-6E8A-4147-A177-3AD203B41FA5}">
                      <a16:colId xmlns:a16="http://schemas.microsoft.com/office/drawing/2014/main" val="20001"/>
                    </a:ext>
                  </a:extLst>
                </a:gridCol>
              </a:tblGrid>
              <a:tr h="396227">
                <a:tc gridSpan="2">
                  <a:txBody>
                    <a:bodyPr/>
                    <a:lstStyle/>
                    <a:p>
                      <a:pPr algn="ctr"/>
                      <a:r>
                        <a:rPr lang="it-IT" sz="2000" dirty="0">
                          <a:solidFill>
                            <a:schemeClr val="tx1"/>
                          </a:solidFill>
                        </a:rPr>
                        <a:t>INCONTRO INIZIALE</a:t>
                      </a:r>
                    </a:p>
                  </a:txBody>
                  <a:tcPr marL="91411" marR="91411" marT="45718" marB="45718">
                    <a:solidFill>
                      <a:schemeClr val="bg1">
                        <a:lumMod val="95000"/>
                      </a:schemeClr>
                    </a:solidFill>
                  </a:tcPr>
                </a:tc>
                <a:tc hMerge="1">
                  <a:txBody>
                    <a:bodyPr/>
                    <a:lstStyle/>
                    <a:p>
                      <a:endParaRPr lang="it-IT" dirty="0"/>
                    </a:p>
                  </a:txBody>
                  <a:tcPr/>
                </a:tc>
                <a:extLst>
                  <a:ext uri="{0D108BD9-81ED-4DB2-BD59-A6C34878D82A}">
                    <a16:rowId xmlns:a16="http://schemas.microsoft.com/office/drawing/2014/main" val="10000"/>
                  </a:ext>
                </a:extLst>
              </a:tr>
              <a:tr h="700736">
                <a:tc>
                  <a:txBody>
                    <a:bodyPr/>
                    <a:lstStyle/>
                    <a:p>
                      <a:pPr algn="ctr"/>
                      <a:r>
                        <a:rPr lang="it-IT" sz="2000" dirty="0"/>
                        <a:t>1h</a:t>
                      </a:r>
                    </a:p>
                  </a:txBody>
                  <a:tcPr marL="91411" marR="91411" marT="45718" marB="45718">
                    <a:solidFill>
                      <a:srgbClr val="CCECFF"/>
                    </a:solidFill>
                  </a:tcPr>
                </a:tc>
                <a:tc>
                  <a:txBody>
                    <a:bodyPr/>
                    <a:lstStyle/>
                    <a:p>
                      <a:r>
                        <a:rPr lang="it-IT" sz="2000" dirty="0"/>
                        <a:t>Elementi informativi generali</a:t>
                      </a:r>
                    </a:p>
                  </a:txBody>
                  <a:tcPr marL="91411" marR="91411" marT="45718" marB="45718">
                    <a:solidFill>
                      <a:srgbClr val="CCECFF"/>
                    </a:solidFill>
                  </a:tcPr>
                </a:tc>
                <a:extLst>
                  <a:ext uri="{0D108BD9-81ED-4DB2-BD59-A6C34878D82A}">
                    <a16:rowId xmlns:a16="http://schemas.microsoft.com/office/drawing/2014/main" val="10001"/>
                  </a:ext>
                </a:extLst>
              </a:tr>
              <a:tr h="700736">
                <a:tc>
                  <a:txBody>
                    <a:bodyPr/>
                    <a:lstStyle/>
                    <a:p>
                      <a:pPr algn="ctr"/>
                      <a:r>
                        <a:rPr lang="it-IT" sz="2000" dirty="0"/>
                        <a:t>1h</a:t>
                      </a:r>
                    </a:p>
                  </a:txBody>
                  <a:tcPr marL="91411" marR="91411" marT="45718" marB="45718">
                    <a:solidFill>
                      <a:schemeClr val="bg1">
                        <a:lumMod val="85000"/>
                      </a:schemeClr>
                    </a:solidFill>
                  </a:tcPr>
                </a:tc>
                <a:tc>
                  <a:txBody>
                    <a:bodyPr/>
                    <a:lstStyle/>
                    <a:p>
                      <a:r>
                        <a:rPr lang="it-IT" sz="2000" dirty="0"/>
                        <a:t>Approfondimento tematico a scelta del polo</a:t>
                      </a:r>
                    </a:p>
                  </a:txBody>
                  <a:tcPr marL="91411" marR="91411" marT="45718" marB="45718">
                    <a:solidFill>
                      <a:schemeClr val="bg1">
                        <a:lumMod val="85000"/>
                      </a:schemeClr>
                    </a:solidFill>
                  </a:tcPr>
                </a:tc>
                <a:extLst>
                  <a:ext uri="{0D108BD9-81ED-4DB2-BD59-A6C34878D82A}">
                    <a16:rowId xmlns:a16="http://schemas.microsoft.com/office/drawing/2014/main" val="10002"/>
                  </a:ext>
                </a:extLst>
              </a:tr>
              <a:tr h="396227">
                <a:tc>
                  <a:txBody>
                    <a:bodyPr/>
                    <a:lstStyle/>
                    <a:p>
                      <a:pPr algn="ctr"/>
                      <a:r>
                        <a:rPr lang="it-IT" sz="2000" dirty="0"/>
                        <a:t>1h</a:t>
                      </a:r>
                    </a:p>
                  </a:txBody>
                  <a:tcPr marL="91411" marR="91411" marT="45718" marB="45718">
                    <a:solidFill>
                      <a:srgbClr val="E5E5FF"/>
                    </a:solidFill>
                  </a:tcPr>
                </a:tc>
                <a:tc>
                  <a:txBody>
                    <a:bodyPr/>
                    <a:lstStyle/>
                    <a:p>
                      <a:r>
                        <a:rPr lang="it-IT" sz="2000" dirty="0"/>
                        <a:t>Interazione  </a:t>
                      </a:r>
                    </a:p>
                  </a:txBody>
                  <a:tcPr marL="91411" marR="91411" marT="45718" marB="45718">
                    <a:solidFill>
                      <a:srgbClr val="E5E5FF"/>
                    </a:solidFill>
                  </a:tcPr>
                </a:tc>
                <a:extLst>
                  <a:ext uri="{0D108BD9-81ED-4DB2-BD59-A6C34878D82A}">
                    <a16:rowId xmlns:a16="http://schemas.microsoft.com/office/drawing/2014/main" val="10003"/>
                  </a:ext>
                </a:extLst>
              </a:tr>
            </a:tbl>
          </a:graphicData>
        </a:graphic>
      </p:graphicFrame>
      <p:sp>
        <p:nvSpPr>
          <p:cNvPr id="2" name="Rettangolo 1">
            <a:extLst>
              <a:ext uri="{FF2B5EF4-FFF2-40B4-BE49-F238E27FC236}">
                <a16:creationId xmlns:a16="http://schemas.microsoft.com/office/drawing/2014/main" id="{5D738B06-FA86-0DE9-BB74-4EFF175CE2D7}"/>
              </a:ext>
            </a:extLst>
          </p:cNvPr>
          <p:cNvSpPr/>
          <p:nvPr/>
        </p:nvSpPr>
        <p:spPr>
          <a:xfrm>
            <a:off x="3101975" y="1227138"/>
            <a:ext cx="8915400" cy="66675"/>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numero diapositiva 1">
            <a:extLst>
              <a:ext uri="{FF2B5EF4-FFF2-40B4-BE49-F238E27FC236}">
                <a16:creationId xmlns:a16="http://schemas.microsoft.com/office/drawing/2014/main" id="{CA64582A-C0F6-F90A-9DE3-80ECA6809A2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FDF0E48A-5F16-4EF2-BD2D-5B967BD166BC}" type="slidenum">
              <a:rPr lang="it-IT" altLang="it-IT" smtClean="0"/>
              <a:pPr/>
              <a:t>23</a:t>
            </a:fld>
            <a:endParaRPr lang="it-IT" altLang="it-IT"/>
          </a:p>
        </p:txBody>
      </p:sp>
      <p:sp>
        <p:nvSpPr>
          <p:cNvPr id="40964" name="Titolo 1">
            <a:extLst>
              <a:ext uri="{FF2B5EF4-FFF2-40B4-BE49-F238E27FC236}">
                <a16:creationId xmlns:a16="http://schemas.microsoft.com/office/drawing/2014/main" id="{32A66D4E-9F0B-2E34-0637-F856D54DE629}"/>
              </a:ext>
            </a:extLst>
          </p:cNvPr>
          <p:cNvSpPr txBox="1">
            <a:spLocks noChangeArrowheads="1"/>
          </p:cNvSpPr>
          <p:nvPr/>
        </p:nvSpPr>
        <p:spPr bwMode="auto">
          <a:xfrm>
            <a:off x="2784475"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hangingPunct="1">
              <a:lnSpc>
                <a:spcPct val="90000"/>
              </a:lnSpc>
              <a:buFont typeface="Arial" panose="020B0604020202020204" pitchFamily="34" charset="0"/>
              <a:buChar char="•"/>
            </a:pPr>
            <a:r>
              <a:rPr lang="it-IT" altLang="it-IT" sz="3200" b="1"/>
              <a:t>L’incontro finale</a:t>
            </a:r>
            <a:endParaRPr lang="it-IT" altLang="it-IT" sz="2000" b="1"/>
          </a:p>
        </p:txBody>
      </p:sp>
      <p:graphicFrame>
        <p:nvGraphicFramePr>
          <p:cNvPr id="5" name="Tabella 4">
            <a:extLst>
              <a:ext uri="{FF2B5EF4-FFF2-40B4-BE49-F238E27FC236}">
                <a16:creationId xmlns:a16="http://schemas.microsoft.com/office/drawing/2014/main" id="{22F64B87-FBB9-3A6A-DC79-23B2A824C12B}"/>
              </a:ext>
            </a:extLst>
          </p:cNvPr>
          <p:cNvGraphicFramePr>
            <a:graphicFrameLocks noGrp="1"/>
          </p:cNvGraphicFramePr>
          <p:nvPr/>
        </p:nvGraphicFramePr>
        <p:xfrm>
          <a:off x="530225" y="2274888"/>
          <a:ext cx="8229600" cy="3077882"/>
        </p:xfrm>
        <a:graphic>
          <a:graphicData uri="http://schemas.openxmlformats.org/drawingml/2006/table">
            <a:tbl>
              <a:tblPr firstRow="1" bandRow="1">
                <a:tableStyleId>{5C22544A-7EE6-4342-B048-85BDC9FD1C3A}</a:tableStyleId>
              </a:tblPr>
              <a:tblGrid>
                <a:gridCol w="2412125">
                  <a:extLst>
                    <a:ext uri="{9D8B030D-6E8A-4147-A177-3AD203B41FA5}">
                      <a16:colId xmlns:a16="http://schemas.microsoft.com/office/drawing/2014/main" val="20000"/>
                    </a:ext>
                  </a:extLst>
                </a:gridCol>
                <a:gridCol w="5817475">
                  <a:extLst>
                    <a:ext uri="{9D8B030D-6E8A-4147-A177-3AD203B41FA5}">
                      <a16:colId xmlns:a16="http://schemas.microsoft.com/office/drawing/2014/main" val="20001"/>
                    </a:ext>
                  </a:extLst>
                </a:gridCol>
              </a:tblGrid>
              <a:tr h="396198">
                <a:tc gridSpan="2">
                  <a:txBody>
                    <a:bodyPr/>
                    <a:lstStyle/>
                    <a:p>
                      <a:pPr algn="ctr"/>
                      <a:r>
                        <a:rPr lang="it-IT" sz="2000" dirty="0">
                          <a:solidFill>
                            <a:schemeClr val="tx1"/>
                          </a:solidFill>
                        </a:rPr>
                        <a:t>INCONTRO FINALE</a:t>
                      </a:r>
                    </a:p>
                  </a:txBody>
                  <a:tcPr marL="91445" marR="91445" marT="45663" marB="45663">
                    <a:solidFill>
                      <a:schemeClr val="bg1">
                        <a:lumMod val="95000"/>
                      </a:schemeClr>
                    </a:solidFill>
                  </a:tcPr>
                </a:tc>
                <a:tc hMerge="1">
                  <a:txBody>
                    <a:bodyPr/>
                    <a:lstStyle/>
                    <a:p>
                      <a:endParaRPr lang="it-IT" dirty="0"/>
                    </a:p>
                  </a:txBody>
                  <a:tcPr/>
                </a:tc>
                <a:extLst>
                  <a:ext uri="{0D108BD9-81ED-4DB2-BD59-A6C34878D82A}">
                    <a16:rowId xmlns:a16="http://schemas.microsoft.com/office/drawing/2014/main" val="10000"/>
                  </a:ext>
                </a:extLst>
              </a:tr>
              <a:tr h="700640">
                <a:tc>
                  <a:txBody>
                    <a:bodyPr/>
                    <a:lstStyle/>
                    <a:p>
                      <a:pPr algn="ctr"/>
                      <a:r>
                        <a:rPr lang="it-IT" sz="2000" dirty="0"/>
                        <a:t>1h</a:t>
                      </a:r>
                    </a:p>
                  </a:txBody>
                  <a:tcPr marL="91445" marR="91445" marT="45663" marB="45663">
                    <a:solidFill>
                      <a:srgbClr val="CCECFF"/>
                    </a:solidFill>
                  </a:tcPr>
                </a:tc>
                <a:tc>
                  <a:txBody>
                    <a:bodyPr/>
                    <a:lstStyle/>
                    <a:p>
                      <a:r>
                        <a:rPr lang="it-IT" sz="2000" dirty="0"/>
                        <a:t>Approfondimento tematico a scelta del polo</a:t>
                      </a:r>
                    </a:p>
                  </a:txBody>
                  <a:tcPr marL="91445" marR="91445" marT="45663" marB="45663">
                    <a:solidFill>
                      <a:srgbClr val="CCECFF"/>
                    </a:solidFill>
                  </a:tcPr>
                </a:tc>
                <a:extLst>
                  <a:ext uri="{0D108BD9-81ED-4DB2-BD59-A6C34878D82A}">
                    <a16:rowId xmlns:a16="http://schemas.microsoft.com/office/drawing/2014/main" val="10001"/>
                  </a:ext>
                </a:extLst>
              </a:tr>
              <a:tr h="1280326">
                <a:tc>
                  <a:txBody>
                    <a:bodyPr/>
                    <a:lstStyle/>
                    <a:p>
                      <a:pPr algn="ctr"/>
                      <a:r>
                        <a:rPr lang="it-IT" sz="2000" dirty="0"/>
                        <a:t>1h</a:t>
                      </a:r>
                    </a:p>
                  </a:txBody>
                  <a:tcPr marL="91445" marR="91445" marT="45663" marB="45663">
                    <a:solidFill>
                      <a:schemeClr val="bg1">
                        <a:lumMod val="85000"/>
                      </a:schemeClr>
                    </a:solidFill>
                  </a:tcPr>
                </a:tc>
                <a:tc>
                  <a:txBody>
                    <a:bodyPr/>
                    <a:lstStyle/>
                    <a:p>
                      <a:pPr algn="just" fontAlgn="base"/>
                      <a:r>
                        <a:rPr lang="it-IT" sz="2000" b="0" i="0" kern="1200" dirty="0">
                          <a:solidFill>
                            <a:schemeClr val="dk1"/>
                          </a:solidFill>
                          <a:effectLst/>
                          <a:latin typeface="+mn-lt"/>
                          <a:ea typeface="+mn-ea"/>
                          <a:cs typeface="+mn-cs"/>
                        </a:rPr>
                        <a:t>considerazioni critico-costruttive relative alle esperienze di scuola effettuate, che potranno convergere in un documento di sintesi destinato alla scuola mantovana.</a:t>
                      </a:r>
                    </a:p>
                    <a:p>
                      <a:pPr fontAlgn="base"/>
                      <a:endParaRPr lang="it-IT" sz="1800" b="0" i="0" kern="1200" dirty="0">
                        <a:solidFill>
                          <a:schemeClr val="dk1"/>
                        </a:solidFill>
                        <a:effectLst/>
                        <a:latin typeface="+mn-lt"/>
                        <a:ea typeface="+mn-ea"/>
                        <a:cs typeface="+mn-cs"/>
                      </a:endParaRPr>
                    </a:p>
                  </a:txBody>
                  <a:tcPr marL="91445" marR="91445" marT="45663" marB="45663">
                    <a:solidFill>
                      <a:schemeClr val="bg1">
                        <a:lumMod val="85000"/>
                      </a:schemeClr>
                    </a:solidFill>
                  </a:tcPr>
                </a:tc>
                <a:extLst>
                  <a:ext uri="{0D108BD9-81ED-4DB2-BD59-A6C34878D82A}">
                    <a16:rowId xmlns:a16="http://schemas.microsoft.com/office/drawing/2014/main" val="10002"/>
                  </a:ext>
                </a:extLst>
              </a:tr>
              <a:tr h="396198">
                <a:tc>
                  <a:txBody>
                    <a:bodyPr/>
                    <a:lstStyle/>
                    <a:p>
                      <a:pPr algn="ctr"/>
                      <a:r>
                        <a:rPr lang="it-IT" sz="2000" dirty="0"/>
                        <a:t>1h</a:t>
                      </a:r>
                    </a:p>
                  </a:txBody>
                  <a:tcPr marL="91445" marR="91445" marT="45663" marB="45663">
                    <a:solidFill>
                      <a:srgbClr val="E5E5FF"/>
                    </a:solidFill>
                  </a:tcPr>
                </a:tc>
                <a:tc>
                  <a:txBody>
                    <a:bodyPr/>
                    <a:lstStyle/>
                    <a:p>
                      <a:r>
                        <a:rPr lang="it-IT" sz="2000" dirty="0"/>
                        <a:t>Monitoraggio </a:t>
                      </a:r>
                    </a:p>
                  </a:txBody>
                  <a:tcPr marL="91445" marR="91445" marT="45663" marB="45663">
                    <a:solidFill>
                      <a:srgbClr val="E5E5FF"/>
                    </a:solidFill>
                  </a:tcPr>
                </a:tc>
                <a:extLst>
                  <a:ext uri="{0D108BD9-81ED-4DB2-BD59-A6C34878D82A}">
                    <a16:rowId xmlns:a16="http://schemas.microsoft.com/office/drawing/2014/main" val="10003"/>
                  </a:ext>
                </a:extLst>
              </a:tr>
            </a:tbl>
          </a:graphicData>
        </a:graphic>
      </p:graphicFrame>
      <p:sp>
        <p:nvSpPr>
          <p:cNvPr id="10" name="Ovale 9">
            <a:extLst>
              <a:ext uri="{FF2B5EF4-FFF2-40B4-BE49-F238E27FC236}">
                <a16:creationId xmlns:a16="http://schemas.microsoft.com/office/drawing/2014/main" id="{27BF68A2-C1B6-50F4-F9D0-B8925DEB44AB}"/>
              </a:ext>
            </a:extLst>
          </p:cNvPr>
          <p:cNvSpPr/>
          <p:nvPr/>
        </p:nvSpPr>
        <p:spPr>
          <a:xfrm>
            <a:off x="9399588" y="2686050"/>
            <a:ext cx="1908175" cy="1947863"/>
          </a:xfrm>
          <a:prstGeom prst="ellipse">
            <a:avLst/>
          </a:prstGeom>
          <a:blipFill dpi="0" rotWithShape="1">
            <a:blip r:embed="rId3"/>
            <a:srcRect/>
            <a:stretch>
              <a:fillRect/>
            </a:stretch>
          </a:blip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dirty="0"/>
          </a:p>
        </p:txBody>
      </p:sp>
      <p:sp>
        <p:nvSpPr>
          <p:cNvPr id="2" name="Rettangolo 1">
            <a:extLst>
              <a:ext uri="{FF2B5EF4-FFF2-40B4-BE49-F238E27FC236}">
                <a16:creationId xmlns:a16="http://schemas.microsoft.com/office/drawing/2014/main" id="{1B2F97BD-BB73-C058-BEA5-3B982C8CBB09}"/>
              </a:ext>
            </a:extLst>
          </p:cNvPr>
          <p:cNvSpPr/>
          <p:nvPr/>
        </p:nvSpPr>
        <p:spPr>
          <a:xfrm>
            <a:off x="3101975" y="1227138"/>
            <a:ext cx="8915400" cy="66675"/>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numero diapositiva 1">
            <a:extLst>
              <a:ext uri="{FF2B5EF4-FFF2-40B4-BE49-F238E27FC236}">
                <a16:creationId xmlns:a16="http://schemas.microsoft.com/office/drawing/2014/main" id="{E26A2B33-2CE5-4589-942F-5DF207BB36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AA7CB0E2-7A5E-4F10-B686-4192AB338D44}" type="slidenum">
              <a:rPr lang="it-IT" altLang="it-IT" smtClean="0"/>
              <a:pPr/>
              <a:t>24</a:t>
            </a:fld>
            <a:endParaRPr lang="it-IT" altLang="it-IT"/>
          </a:p>
        </p:txBody>
      </p:sp>
      <p:sp>
        <p:nvSpPr>
          <p:cNvPr id="36867" name="CasellaDiTesto 5">
            <a:extLst>
              <a:ext uri="{FF2B5EF4-FFF2-40B4-BE49-F238E27FC236}">
                <a16:creationId xmlns:a16="http://schemas.microsoft.com/office/drawing/2014/main" id="{CFA8F66D-E984-7AD4-656B-77703F6004C8}"/>
              </a:ext>
            </a:extLst>
          </p:cNvPr>
          <p:cNvSpPr txBox="1">
            <a:spLocks noChangeArrowheads="1"/>
          </p:cNvSpPr>
          <p:nvPr/>
        </p:nvSpPr>
        <p:spPr bwMode="auto">
          <a:xfrm>
            <a:off x="1758950" y="1403350"/>
            <a:ext cx="9840912"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it-IT" altLang="it-IT" sz="2400" dirty="0"/>
              <a:t>La struttura dei laboratori formativi implica complessivamente la fruizione di 12 ore di formazione per attività formative previste dall’articolo 14 della Legge 29 aprile 2024, n.56, che dovranno essere </a:t>
            </a:r>
            <a:r>
              <a:rPr lang="it-IT" altLang="it-IT" sz="2400" b="1" dirty="0"/>
              <a:t>svolte e registrate sulla piattaforma “Scuola futura”, </a:t>
            </a:r>
            <a:r>
              <a:rPr lang="it-IT" altLang="it-IT" sz="2400" dirty="0"/>
              <a:t>accedendo all’area riservata disponibile al link https://scuolafutura.pubblica.istruzione.it/ che, al termine di ciascun percorso frequentato positivamente, rilascia apposito attestato di partecipazione, valido quale documentazione dell’attività svolta.</a:t>
            </a:r>
          </a:p>
          <a:p>
            <a:pPr algn="just"/>
            <a:endParaRPr lang="it-IT" altLang="it-IT" sz="2400" dirty="0"/>
          </a:p>
          <a:p>
            <a:pPr algn="just"/>
            <a:endParaRPr lang="it-IT" altLang="it-IT" sz="2400" dirty="0"/>
          </a:p>
          <a:p>
            <a:pPr algn="just"/>
            <a:endParaRPr lang="it-IT" altLang="it-IT" sz="2400" dirty="0"/>
          </a:p>
          <a:p>
            <a:pPr algn="just"/>
            <a:r>
              <a:rPr lang="it-IT" altLang="it-IT" sz="2400" i="1" dirty="0"/>
              <a:t>Tali attività </a:t>
            </a:r>
            <a:r>
              <a:rPr lang="it-IT" altLang="it-IT" sz="2400" b="1" i="1" dirty="0"/>
              <a:t>sono da intendersi aggiuntive </a:t>
            </a:r>
            <a:r>
              <a:rPr lang="it-IT" altLang="it-IT" sz="2400" i="1" dirty="0"/>
              <a:t>rispetto agli ordinari impegni di servizio e alla partecipazione alle iniziative di formazione di cui all’articolo 1, comma 124, della Legge 107/2015, e rivestono carattere di obbligatorietà.</a:t>
            </a:r>
          </a:p>
          <a:p>
            <a:pPr algn="just"/>
            <a:endParaRPr lang="it-IT" altLang="it-IT" sz="2400" dirty="0"/>
          </a:p>
          <a:p>
            <a:pPr algn="just"/>
            <a:endParaRPr lang="it-IT" altLang="it-IT" sz="2400" dirty="0"/>
          </a:p>
          <a:p>
            <a:pPr algn="just"/>
            <a:endParaRPr lang="it-IT" altLang="it-IT" sz="2400" dirty="0"/>
          </a:p>
        </p:txBody>
      </p:sp>
      <p:sp>
        <p:nvSpPr>
          <p:cNvPr id="36869" name="Titolo 1">
            <a:extLst>
              <a:ext uri="{FF2B5EF4-FFF2-40B4-BE49-F238E27FC236}">
                <a16:creationId xmlns:a16="http://schemas.microsoft.com/office/drawing/2014/main" id="{208C2160-B9DF-A2A3-DB10-9FC557716C9D}"/>
              </a:ext>
            </a:extLst>
          </p:cNvPr>
          <p:cNvSpPr txBox="1">
            <a:spLocks noChangeArrowheads="1"/>
          </p:cNvSpPr>
          <p:nvPr/>
        </p:nvSpPr>
        <p:spPr bwMode="auto">
          <a:xfrm>
            <a:off x="2784475"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hangingPunct="1">
              <a:lnSpc>
                <a:spcPct val="90000"/>
              </a:lnSpc>
              <a:buFont typeface="Arial" panose="020B0604020202020204" pitchFamily="34" charset="0"/>
              <a:buChar char="•"/>
            </a:pPr>
            <a:r>
              <a:rPr lang="it-IT" altLang="it-IT" sz="3200" b="1"/>
              <a:t>I laboratori formativi  </a:t>
            </a:r>
            <a:endParaRPr lang="it-IT" altLang="it-IT" sz="2000" b="1"/>
          </a:p>
        </p:txBody>
      </p:sp>
      <p:sp>
        <p:nvSpPr>
          <p:cNvPr id="2" name="Freccia a destra 1">
            <a:extLst>
              <a:ext uri="{FF2B5EF4-FFF2-40B4-BE49-F238E27FC236}">
                <a16:creationId xmlns:a16="http://schemas.microsoft.com/office/drawing/2014/main" id="{16151535-B932-48DB-E999-7C5A0D3A32D9}"/>
              </a:ext>
            </a:extLst>
          </p:cNvPr>
          <p:cNvSpPr/>
          <p:nvPr/>
        </p:nvSpPr>
        <p:spPr>
          <a:xfrm>
            <a:off x="879475" y="5084763"/>
            <a:ext cx="360362" cy="504825"/>
          </a:xfrm>
          <a:prstGeom prst="rightArrow">
            <a:avLst/>
          </a:prstGeom>
          <a:solidFill>
            <a:srgbClr val="000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Esagono 2">
            <a:extLst>
              <a:ext uri="{FF2B5EF4-FFF2-40B4-BE49-F238E27FC236}">
                <a16:creationId xmlns:a16="http://schemas.microsoft.com/office/drawing/2014/main" id="{8F1699B0-ACF9-F8FD-E3EC-6E5DDB59B746}"/>
              </a:ext>
            </a:extLst>
          </p:cNvPr>
          <p:cNvSpPr/>
          <p:nvPr/>
        </p:nvSpPr>
        <p:spPr>
          <a:xfrm>
            <a:off x="174625" y="260350"/>
            <a:ext cx="1758950" cy="1584325"/>
          </a:xfrm>
          <a:prstGeom prst="hexagon">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ettangolo 3">
            <a:extLst>
              <a:ext uri="{FF2B5EF4-FFF2-40B4-BE49-F238E27FC236}">
                <a16:creationId xmlns:a16="http://schemas.microsoft.com/office/drawing/2014/main" id="{36A5B114-DC6E-E296-2A3F-623ED9B2622D}"/>
              </a:ext>
            </a:extLst>
          </p:cNvPr>
          <p:cNvSpPr/>
          <p:nvPr/>
        </p:nvSpPr>
        <p:spPr>
          <a:xfrm>
            <a:off x="3101975" y="1227138"/>
            <a:ext cx="8915400" cy="66675"/>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1">
            <a:extLst>
              <a:ext uri="{FF2B5EF4-FFF2-40B4-BE49-F238E27FC236}">
                <a16:creationId xmlns:a16="http://schemas.microsoft.com/office/drawing/2014/main" id="{60CFD34C-216C-6BFC-BDB4-1C6973756B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8ADE68ED-2012-4129-8E1A-056BE9403868}" type="slidenum">
              <a:rPr lang="it-IT" altLang="it-IT" smtClean="0"/>
              <a:pPr/>
              <a:t>25</a:t>
            </a:fld>
            <a:endParaRPr lang="it-IT" altLang="it-IT"/>
          </a:p>
        </p:txBody>
      </p:sp>
      <p:pic>
        <p:nvPicPr>
          <p:cNvPr id="38915" name="Immagine 2">
            <a:extLst>
              <a:ext uri="{FF2B5EF4-FFF2-40B4-BE49-F238E27FC236}">
                <a16:creationId xmlns:a16="http://schemas.microsoft.com/office/drawing/2014/main" id="{203BE52A-715E-58EB-A081-46827D4DA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288925"/>
            <a:ext cx="6143625" cy="5819775"/>
          </a:xfrm>
          <a:prstGeom prst="rect">
            <a:avLst/>
          </a:prstGeom>
          <a:solidFill>
            <a:srgbClr val="00539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916" name="CasellaDiTesto 4">
            <a:extLst>
              <a:ext uri="{FF2B5EF4-FFF2-40B4-BE49-F238E27FC236}">
                <a16:creationId xmlns:a16="http://schemas.microsoft.com/office/drawing/2014/main" id="{22F97ECB-0945-F86C-287E-5380A60DE6DA}"/>
              </a:ext>
            </a:extLst>
          </p:cNvPr>
          <p:cNvSpPr txBox="1">
            <a:spLocks noChangeArrowheads="1"/>
          </p:cNvSpPr>
          <p:nvPr/>
        </p:nvSpPr>
        <p:spPr bwMode="auto">
          <a:xfrm>
            <a:off x="7132638" y="1797050"/>
            <a:ext cx="39608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it-IT" altLang="it-IT" sz="2000"/>
              <a:t>Nell’ambito delle azioni riservate ai docenti in formazione e prova l’Équipe formativa territoriale della Campania propone un programma dedicato, articolato in tre percorsi formativi:</a:t>
            </a:r>
          </a:p>
        </p:txBody>
      </p:sp>
      <p:pic>
        <p:nvPicPr>
          <p:cNvPr id="38917" name="Immagine 6">
            <a:extLst>
              <a:ext uri="{FF2B5EF4-FFF2-40B4-BE49-F238E27FC236}">
                <a16:creationId xmlns:a16="http://schemas.microsoft.com/office/drawing/2014/main" id="{3F1C32CC-9A19-2076-D2DE-0A0E13BAB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63" y="3903663"/>
            <a:ext cx="47434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30158" y="739320"/>
            <a:ext cx="6168342" cy="4783656"/>
          </a:xfrm>
          <a:noFill/>
        </p:spPr>
        <p:txBody>
          <a:bodyPr>
            <a:normAutofit lnSpcReduction="10000"/>
          </a:bodyPr>
          <a:lstStyle/>
          <a:p>
            <a:pPr marL="0" indent="0" algn="just">
              <a:buNone/>
            </a:pPr>
            <a:endParaRPr lang="it-IT" sz="2400" b="1" dirty="0">
              <a:solidFill>
                <a:schemeClr val="tx1"/>
              </a:solidFill>
              <a:sym typeface="Webdings" panose="05030102010509060703" pitchFamily="18" charset="2"/>
            </a:endParaRPr>
          </a:p>
          <a:p>
            <a:pPr marL="0" indent="0" algn="just">
              <a:buNone/>
            </a:pPr>
            <a:r>
              <a:rPr lang="it-IT" sz="2400" b="1" dirty="0">
                <a:solidFill>
                  <a:schemeClr val="tx1"/>
                </a:solidFill>
                <a:sym typeface="Webdings" panose="05030102010509060703" pitchFamily="18" charset="2"/>
              </a:rPr>
              <a:t>  </a:t>
            </a:r>
            <a:r>
              <a:rPr lang="it-IT" sz="2400" dirty="0">
                <a:solidFill>
                  <a:schemeClr val="tx1"/>
                </a:solidFill>
              </a:rPr>
              <a:t>Il peer to peer, realizzato dal </a:t>
            </a:r>
            <a:r>
              <a:rPr lang="it-IT" sz="2400" b="1" dirty="0">
                <a:solidFill>
                  <a:schemeClr val="tx1"/>
                </a:solidFill>
              </a:rPr>
              <a:t>docente neoassunto</a:t>
            </a:r>
            <a:r>
              <a:rPr lang="it-IT" sz="2400" dirty="0">
                <a:solidFill>
                  <a:schemeClr val="tx1"/>
                </a:solidFill>
              </a:rPr>
              <a:t> e dal </a:t>
            </a:r>
            <a:r>
              <a:rPr lang="it-IT" sz="2400" b="1" dirty="0">
                <a:solidFill>
                  <a:schemeClr val="tx1"/>
                </a:solidFill>
              </a:rPr>
              <a:t>tutor, </a:t>
            </a:r>
            <a:r>
              <a:rPr lang="it-IT" sz="2400" dirty="0">
                <a:solidFill>
                  <a:schemeClr val="tx1"/>
                </a:solidFill>
              </a:rPr>
              <a:t>è finalizzato al miglioramento delle pratiche didattiche, alla riflessione condivisa su aspetti fondamentali dell’azione di insegnamento, al confronto e supporto su aspetti concernenti l’organizzazione scolastica nel suo complesso. </a:t>
            </a:r>
          </a:p>
          <a:p>
            <a:pPr marL="0" indent="0" algn="just">
              <a:buNone/>
            </a:pPr>
            <a:r>
              <a:rPr lang="it-IT" sz="2400" b="1" dirty="0">
                <a:solidFill>
                  <a:schemeClr val="tx1"/>
                </a:solidFill>
                <a:sym typeface="Webdings" panose="05030102010509060703" pitchFamily="18" charset="2"/>
              </a:rPr>
              <a:t> </a:t>
            </a:r>
            <a:r>
              <a:rPr lang="it-IT" sz="2400" b="0" i="0" u="none" strike="noStrike" baseline="0" dirty="0">
                <a:solidFill>
                  <a:schemeClr val="tx1"/>
                </a:solidFill>
              </a:rPr>
              <a:t>Le sequenze di osservazione sono </a:t>
            </a:r>
            <a:r>
              <a:rPr lang="it-IT" sz="2400" b="1" i="0" u="none" strike="noStrike" baseline="0" dirty="0">
                <a:solidFill>
                  <a:schemeClr val="tx1"/>
                </a:solidFill>
              </a:rPr>
              <a:t>oggetto di progettazione preventiva </a:t>
            </a:r>
            <a:r>
              <a:rPr lang="it-IT" sz="2400" b="0" i="0" u="none" strike="noStrike" baseline="0" dirty="0">
                <a:solidFill>
                  <a:schemeClr val="tx1"/>
                </a:solidFill>
              </a:rPr>
              <a:t>e di successivo confronto e rielaborazione con il docente tutor e sono oggetto di specifica relazione del docente in periodo di prova. Alle attività di osservazione sono dedicate almeno 12 ore.</a:t>
            </a:r>
          </a:p>
          <a:p>
            <a:pPr algn="l"/>
            <a:endParaRPr lang="it-IT" sz="2400" b="0" i="0" u="none" strike="noStrike" baseline="0" dirty="0">
              <a:solidFill>
                <a:schemeClr val="tx1"/>
              </a:solidFill>
            </a:endParaRPr>
          </a:p>
          <a:p>
            <a:endParaRPr lang="it-IT" sz="1800" b="0" i="0" u="none" strike="noStrike" baseline="0" dirty="0">
              <a:solidFill>
                <a:schemeClr val="tx1"/>
              </a:solidFill>
              <a:latin typeface="Times New Roman" panose="02020603050405020304" pitchFamily="18" charset="0"/>
            </a:endParaRPr>
          </a:p>
          <a:p>
            <a:pPr marL="0" indent="0" algn="just">
              <a:buNone/>
            </a:pPr>
            <a:endParaRPr lang="it-IT" sz="3200" dirty="0">
              <a:solidFill>
                <a:schemeClr val="tx1"/>
              </a:solidFill>
            </a:endParaRPr>
          </a:p>
        </p:txBody>
      </p:sp>
      <p:sp>
        <p:nvSpPr>
          <p:cNvPr id="5" name="Ovale 4">
            <a:extLst>
              <a:ext uri="{FF2B5EF4-FFF2-40B4-BE49-F238E27FC236}">
                <a16:creationId xmlns:a16="http://schemas.microsoft.com/office/drawing/2014/main" id="{63153D1E-DE2C-4CBD-83FF-D842D9F30908}"/>
              </a:ext>
            </a:extLst>
          </p:cNvPr>
          <p:cNvSpPr/>
          <p:nvPr/>
        </p:nvSpPr>
        <p:spPr>
          <a:xfrm>
            <a:off x="1315192" y="2276090"/>
            <a:ext cx="2888874" cy="284035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4" name="Segnaposto numero diapositiva 3">
            <a:extLst>
              <a:ext uri="{FF2B5EF4-FFF2-40B4-BE49-F238E27FC236}">
                <a16:creationId xmlns:a16="http://schemas.microsoft.com/office/drawing/2014/main" id="{F23E740C-A995-E098-45C7-FB39D1D5C427}"/>
              </a:ext>
            </a:extLst>
          </p:cNvPr>
          <p:cNvSpPr>
            <a:spLocks noGrp="1"/>
          </p:cNvSpPr>
          <p:nvPr>
            <p:ph type="sldNum" sz="quarter" idx="12"/>
          </p:nvPr>
        </p:nvSpPr>
        <p:spPr/>
        <p:txBody>
          <a:bodyPr/>
          <a:lstStyle/>
          <a:p>
            <a:fld id="{2B272163-947E-4895-86D3-C2022CF5DCD5}" type="slidenum">
              <a:rPr lang="it-IT" smtClean="0"/>
              <a:t>26</a:t>
            </a:fld>
            <a:endParaRPr lang="it-IT" dirty="0"/>
          </a:p>
        </p:txBody>
      </p:sp>
      <p:pic>
        <p:nvPicPr>
          <p:cNvPr id="6" name="Picture 8">
            <a:extLst>
              <a:ext uri="{FF2B5EF4-FFF2-40B4-BE49-F238E27FC236}">
                <a16:creationId xmlns:a16="http://schemas.microsoft.com/office/drawing/2014/main" id="{7686E1CE-3C9D-EC5C-1E4B-EBAF0B438D32}"/>
              </a:ext>
            </a:extLst>
          </p:cNvPr>
          <p:cNvPicPr>
            <a:picLocks noChangeAspect="1" noChangeArrowheads="1"/>
          </p:cNvPicPr>
          <p:nvPr/>
        </p:nvPicPr>
        <p:blipFill>
          <a:blip r:embed="rId4"/>
          <a:srcRect/>
          <a:stretch>
            <a:fillRect/>
          </a:stretch>
        </p:blipFill>
        <p:spPr bwMode="auto">
          <a:xfrm>
            <a:off x="10351008" y="5376865"/>
            <a:ext cx="1586071" cy="121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olo 1">
            <a:extLst>
              <a:ext uri="{FF2B5EF4-FFF2-40B4-BE49-F238E27FC236}">
                <a16:creationId xmlns:a16="http://schemas.microsoft.com/office/drawing/2014/main" id="{ED5B4CFA-EBDA-4657-F9C5-9B2B674A84A0}"/>
              </a:ext>
            </a:extLst>
          </p:cNvPr>
          <p:cNvSpPr txBox="1">
            <a:spLocks noChangeArrowheads="1"/>
          </p:cNvSpPr>
          <p:nvPr/>
        </p:nvSpPr>
        <p:spPr bwMode="auto">
          <a:xfrm>
            <a:off x="2784475"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hangingPunct="1">
              <a:lnSpc>
                <a:spcPct val="90000"/>
              </a:lnSpc>
              <a:buFont typeface="Arial" panose="020B0604020202020204" pitchFamily="34" charset="0"/>
              <a:buChar char="•"/>
            </a:pPr>
            <a:r>
              <a:rPr lang="it-IT" altLang="it-IT" sz="3200" b="1" dirty="0"/>
              <a:t>Il peer to peer</a:t>
            </a:r>
          </a:p>
        </p:txBody>
      </p:sp>
      <p:sp>
        <p:nvSpPr>
          <p:cNvPr id="8" name="Rettangolo 7">
            <a:extLst>
              <a:ext uri="{FF2B5EF4-FFF2-40B4-BE49-F238E27FC236}">
                <a16:creationId xmlns:a16="http://schemas.microsoft.com/office/drawing/2014/main" id="{CCB70580-2241-3635-A999-CFBF8CFD4C2C}"/>
              </a:ext>
            </a:extLst>
          </p:cNvPr>
          <p:cNvSpPr/>
          <p:nvPr/>
        </p:nvSpPr>
        <p:spPr>
          <a:xfrm>
            <a:off x="3101975" y="1080177"/>
            <a:ext cx="8915400" cy="66675"/>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Tree>
    <p:extLst>
      <p:ext uri="{BB962C8B-B14F-4D97-AF65-F5344CB8AC3E}">
        <p14:creationId xmlns:p14="http://schemas.microsoft.com/office/powerpoint/2010/main" val="1617469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02879" y="1643667"/>
            <a:ext cx="7829772" cy="5053414"/>
          </a:xfrm>
        </p:spPr>
        <p:txBody>
          <a:bodyPr>
            <a:normAutofit fontScale="92500" lnSpcReduction="20000"/>
          </a:bodyPr>
          <a:lstStyle/>
          <a:p>
            <a:pPr lvl="0">
              <a:tabLst>
                <a:tab pos="2419350" algn="l"/>
              </a:tabLst>
            </a:pPr>
            <a:r>
              <a:rPr lang="it-IT" sz="2000" dirty="0">
                <a:solidFill>
                  <a:srgbClr val="002060"/>
                </a:solidFill>
              </a:rPr>
              <a:t>È il momento dedicato al  </a:t>
            </a:r>
            <a:r>
              <a:rPr lang="it-IT" sz="2000" b="1" dirty="0">
                <a:solidFill>
                  <a:srgbClr val="002060"/>
                </a:solidFill>
              </a:rPr>
              <a:t>raccordo preventivo </a:t>
            </a:r>
            <a:r>
              <a:rPr lang="it-IT" sz="2000" dirty="0">
                <a:solidFill>
                  <a:srgbClr val="002060"/>
                </a:solidFill>
              </a:rPr>
              <a:t>con cui concordare i tempi e le  modalità della presenza in classe, gli strumenti utilizzabili, le </a:t>
            </a:r>
            <a:r>
              <a:rPr lang="it-IT" sz="2000" b="1" dirty="0">
                <a:solidFill>
                  <a:srgbClr val="002060"/>
                </a:solidFill>
              </a:rPr>
              <a:t>forme di gestione </a:t>
            </a:r>
            <a:r>
              <a:rPr lang="it-IT" sz="2000" dirty="0">
                <a:solidFill>
                  <a:srgbClr val="002060"/>
                </a:solidFill>
              </a:rPr>
              <a:t>delle attività</a:t>
            </a:r>
            <a:r>
              <a:rPr lang="it-IT" sz="2000" b="1" dirty="0">
                <a:solidFill>
                  <a:srgbClr val="002060"/>
                </a:solidFill>
              </a:rPr>
              <a:t>.</a:t>
            </a:r>
          </a:p>
          <a:p>
            <a:pPr marL="0" indent="0">
              <a:buNone/>
              <a:tabLst>
                <a:tab pos="2419350" algn="l"/>
              </a:tabLst>
            </a:pPr>
            <a:endParaRPr lang="it-IT" sz="1800" b="1" dirty="0">
              <a:solidFill>
                <a:srgbClr val="002060"/>
              </a:solidFill>
            </a:endParaRPr>
          </a:p>
          <a:p>
            <a:pPr marL="0" indent="0">
              <a:buNone/>
              <a:tabLst>
                <a:tab pos="2419350" algn="l"/>
              </a:tabLst>
            </a:pPr>
            <a:endParaRPr lang="it-IT" sz="1800" dirty="0">
              <a:solidFill>
                <a:srgbClr val="002060"/>
              </a:solidFill>
            </a:endParaRPr>
          </a:p>
          <a:p>
            <a:pPr lvl="0">
              <a:tabLst>
                <a:tab pos="2419350" algn="l"/>
              </a:tabLst>
            </a:pPr>
            <a:r>
              <a:rPr lang="it-IT" sz="2000" dirty="0">
                <a:solidFill>
                  <a:srgbClr val="002060"/>
                </a:solidFill>
              </a:rPr>
              <a:t>Il </a:t>
            </a:r>
            <a:r>
              <a:rPr lang="it-IT" sz="2000" b="1" dirty="0">
                <a:solidFill>
                  <a:srgbClr val="002060"/>
                </a:solidFill>
              </a:rPr>
              <a:t>docente neoassunto realizza l’osservazione </a:t>
            </a:r>
            <a:r>
              <a:rPr lang="it-IT" sz="2000" dirty="0">
                <a:solidFill>
                  <a:srgbClr val="002060"/>
                </a:solidFill>
              </a:rPr>
              <a:t>nella classe del suo tutor nel corso dell’attività didattica.</a:t>
            </a:r>
          </a:p>
          <a:p>
            <a:pPr lvl="0">
              <a:tabLst>
                <a:tab pos="2419350" algn="l"/>
              </a:tabLst>
            </a:pPr>
            <a:endParaRPr lang="it-IT" sz="2000" dirty="0">
              <a:solidFill>
                <a:srgbClr val="002060"/>
              </a:solidFill>
            </a:endParaRPr>
          </a:p>
          <a:p>
            <a:pPr lvl="0">
              <a:tabLst>
                <a:tab pos="2419350" algn="l"/>
              </a:tabLst>
            </a:pPr>
            <a:endParaRPr lang="it-IT" sz="2000" dirty="0">
              <a:solidFill>
                <a:srgbClr val="002060"/>
              </a:solidFill>
            </a:endParaRPr>
          </a:p>
          <a:p>
            <a:pPr lvl="0">
              <a:tabLst>
                <a:tab pos="2419350" algn="l"/>
              </a:tabLst>
            </a:pPr>
            <a:r>
              <a:rPr lang="it-IT" sz="2000" dirty="0">
                <a:solidFill>
                  <a:srgbClr val="002060"/>
                </a:solidFill>
              </a:rPr>
              <a:t>Il </a:t>
            </a:r>
            <a:r>
              <a:rPr lang="it-IT" sz="2000" b="1" dirty="0">
                <a:solidFill>
                  <a:srgbClr val="002060"/>
                </a:solidFill>
              </a:rPr>
              <a:t>docente tutor realizza l’osservazione </a:t>
            </a:r>
            <a:r>
              <a:rPr lang="it-IT" sz="2000" dirty="0">
                <a:solidFill>
                  <a:srgbClr val="002060"/>
                </a:solidFill>
              </a:rPr>
              <a:t>nella classe del  neoassunto nel corso dell’attività didattica.</a:t>
            </a:r>
          </a:p>
          <a:p>
            <a:pPr marL="0" indent="0">
              <a:buNone/>
              <a:tabLst>
                <a:tab pos="2419350" algn="l"/>
              </a:tabLst>
            </a:pPr>
            <a:endParaRPr lang="it-IT" sz="2000" dirty="0">
              <a:solidFill>
                <a:srgbClr val="002060"/>
              </a:solidFill>
            </a:endParaRPr>
          </a:p>
          <a:p>
            <a:pPr lvl="0">
              <a:tabLst>
                <a:tab pos="2419350" algn="l"/>
              </a:tabLst>
            </a:pPr>
            <a:endParaRPr lang="it-IT" sz="2000" dirty="0">
              <a:solidFill>
                <a:srgbClr val="002060"/>
              </a:solidFill>
            </a:endParaRPr>
          </a:p>
          <a:p>
            <a:pPr lvl="0">
              <a:tabLst>
                <a:tab pos="2419350" algn="l"/>
              </a:tabLst>
            </a:pPr>
            <a:r>
              <a:rPr lang="it-IT" sz="2000" dirty="0">
                <a:solidFill>
                  <a:srgbClr val="002060"/>
                </a:solidFill>
              </a:rPr>
              <a:t>L’ora di </a:t>
            </a:r>
            <a:r>
              <a:rPr lang="it-IT" sz="2000" b="1" dirty="0">
                <a:solidFill>
                  <a:srgbClr val="002060"/>
                </a:solidFill>
              </a:rPr>
              <a:t>valutazione</a:t>
            </a:r>
            <a:r>
              <a:rPr lang="it-IT" sz="2000" dirty="0">
                <a:solidFill>
                  <a:srgbClr val="002060"/>
                </a:solidFill>
              </a:rPr>
              <a:t> è svolta tra i due docenti al termine dell’osservazione condivisa.</a:t>
            </a:r>
          </a:p>
          <a:p>
            <a:pPr lvl="0">
              <a:tabLst>
                <a:tab pos="2419350" algn="l"/>
              </a:tabLst>
            </a:pPr>
            <a:endParaRPr lang="it-IT" sz="2000" dirty="0">
              <a:solidFill>
                <a:srgbClr val="002060"/>
              </a:solidFill>
            </a:endParaRPr>
          </a:p>
          <a:p>
            <a:pPr lvl="0">
              <a:tabLst>
                <a:tab pos="2419350" algn="l"/>
              </a:tabLst>
            </a:pPr>
            <a:endParaRPr lang="it-IT" sz="2000" dirty="0">
              <a:solidFill>
                <a:srgbClr val="002060"/>
              </a:solidFill>
            </a:endParaRPr>
          </a:p>
          <a:p>
            <a:endParaRPr lang="it-IT" sz="2000" dirty="0"/>
          </a:p>
        </p:txBody>
      </p:sp>
      <p:grpSp>
        <p:nvGrpSpPr>
          <p:cNvPr id="4" name="Gruppo 3"/>
          <p:cNvGrpSpPr/>
          <p:nvPr/>
        </p:nvGrpSpPr>
        <p:grpSpPr>
          <a:xfrm>
            <a:off x="1702879" y="1004044"/>
            <a:ext cx="9052886" cy="479591"/>
            <a:chOff x="-1578786" y="-53194"/>
            <a:chExt cx="9052886" cy="479591"/>
          </a:xfrm>
        </p:grpSpPr>
        <p:sp>
          <p:nvSpPr>
            <p:cNvPr id="5" name="Rettangolo arrotondato 4"/>
            <p:cNvSpPr/>
            <p:nvPr/>
          </p:nvSpPr>
          <p:spPr>
            <a:xfrm>
              <a:off x="-1578786" y="-53194"/>
              <a:ext cx="7491663" cy="479591"/>
            </a:xfrm>
            <a:prstGeom prst="round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6" name="Rettangolo 5"/>
            <p:cNvSpPr/>
            <p:nvPr/>
          </p:nvSpPr>
          <p:spPr>
            <a:xfrm>
              <a:off x="17563" y="41968"/>
              <a:ext cx="7456537"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defTabSz="666750">
                <a:lnSpc>
                  <a:spcPct val="90000"/>
                </a:lnSpc>
                <a:spcBef>
                  <a:spcPct val="0"/>
                </a:spcBef>
                <a:spcAft>
                  <a:spcPct val="35000"/>
                </a:spcAft>
              </a:pPr>
              <a:r>
                <a:rPr lang="it-IT" sz="2400" b="1" dirty="0">
                  <a:solidFill>
                    <a:schemeClr val="tx1"/>
                  </a:solidFill>
                </a:rPr>
                <a:t>Progettazione condivisa (3 h)</a:t>
              </a:r>
            </a:p>
          </p:txBody>
        </p:sp>
      </p:grpSp>
      <p:grpSp>
        <p:nvGrpSpPr>
          <p:cNvPr id="7" name="Gruppo 6"/>
          <p:cNvGrpSpPr/>
          <p:nvPr/>
        </p:nvGrpSpPr>
        <p:grpSpPr>
          <a:xfrm>
            <a:off x="1702878" y="2453839"/>
            <a:ext cx="7491663" cy="528468"/>
            <a:chOff x="0" y="24405"/>
            <a:chExt cx="7491663" cy="359774"/>
          </a:xfrm>
          <a:solidFill>
            <a:schemeClr val="tx2">
              <a:lumMod val="20000"/>
              <a:lumOff val="80000"/>
            </a:schemeClr>
          </a:solidFill>
        </p:grpSpPr>
        <p:sp>
          <p:nvSpPr>
            <p:cNvPr id="8" name="Rettangolo arrotondato 7"/>
            <p:cNvSpPr/>
            <p:nvPr/>
          </p:nvSpPr>
          <p:spPr>
            <a:xfrm>
              <a:off x="0" y="24405"/>
              <a:ext cx="7491663" cy="359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9" name="Rettangolo 8"/>
            <p:cNvSpPr/>
            <p:nvPr/>
          </p:nvSpPr>
          <p:spPr>
            <a:xfrm>
              <a:off x="17563" y="41968"/>
              <a:ext cx="7456537" cy="3246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it-IT" sz="2400" b="1" dirty="0">
                  <a:solidFill>
                    <a:schemeClr val="tx1"/>
                  </a:solidFill>
                </a:rPr>
                <a:t>Osservazione 1 (4 h)</a:t>
              </a:r>
            </a:p>
          </p:txBody>
        </p:sp>
      </p:grpSp>
      <p:grpSp>
        <p:nvGrpSpPr>
          <p:cNvPr id="12" name="Gruppo 11"/>
          <p:cNvGrpSpPr/>
          <p:nvPr/>
        </p:nvGrpSpPr>
        <p:grpSpPr>
          <a:xfrm>
            <a:off x="1720441" y="3693587"/>
            <a:ext cx="7491663" cy="517847"/>
            <a:chOff x="0" y="1007639"/>
            <a:chExt cx="7491663" cy="591341"/>
          </a:xfrm>
          <a:solidFill>
            <a:srgbClr val="FF0000"/>
          </a:solidFill>
        </p:grpSpPr>
        <p:sp>
          <p:nvSpPr>
            <p:cNvPr id="13" name="Rettangolo arrotondato 12"/>
            <p:cNvSpPr/>
            <p:nvPr/>
          </p:nvSpPr>
          <p:spPr>
            <a:xfrm>
              <a:off x="0" y="1007639"/>
              <a:ext cx="7491663" cy="591341"/>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4" name="Rettangolo 13"/>
            <p:cNvSpPr/>
            <p:nvPr/>
          </p:nvSpPr>
          <p:spPr>
            <a:xfrm>
              <a:off x="29528" y="1037167"/>
              <a:ext cx="7432607" cy="455233"/>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it-IT" sz="2400" b="1" dirty="0">
                  <a:solidFill>
                    <a:schemeClr val="tx1"/>
                  </a:solidFill>
                </a:rPr>
                <a:t>Osservazione 2 (4 h)</a:t>
              </a:r>
              <a:endParaRPr lang="it-IT" sz="1100" b="1" dirty="0">
                <a:solidFill>
                  <a:schemeClr val="tx1"/>
                </a:solidFill>
              </a:endParaRPr>
            </a:p>
          </p:txBody>
        </p:sp>
      </p:grpSp>
      <p:sp>
        <p:nvSpPr>
          <p:cNvPr id="15" name="Rettangolo arrotondato 14"/>
          <p:cNvSpPr/>
          <p:nvPr/>
        </p:nvSpPr>
        <p:spPr>
          <a:xfrm>
            <a:off x="1685315" y="5059489"/>
            <a:ext cx="7491663" cy="517847"/>
          </a:xfrm>
          <a:prstGeom prst="roundRect">
            <a:avLst/>
          </a:prstGeom>
          <a:solidFill>
            <a:schemeClr val="accent5">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it-IT" sz="2400" b="1" dirty="0">
                <a:solidFill>
                  <a:schemeClr val="tx1"/>
                </a:solidFill>
              </a:rPr>
              <a:t>Valutazione (1h)</a:t>
            </a:r>
          </a:p>
        </p:txBody>
      </p:sp>
      <p:sp>
        <p:nvSpPr>
          <p:cNvPr id="16" name="Rettangolo 15"/>
          <p:cNvSpPr/>
          <p:nvPr/>
        </p:nvSpPr>
        <p:spPr>
          <a:xfrm>
            <a:off x="1973656" y="312761"/>
            <a:ext cx="8040984" cy="523220"/>
          </a:xfrm>
          <a:prstGeom prst="rect">
            <a:avLst/>
          </a:prstGeom>
        </p:spPr>
        <p:txBody>
          <a:bodyPr wrap="none">
            <a:spAutoFit/>
          </a:bodyPr>
          <a:lstStyle/>
          <a:p>
            <a:pPr>
              <a:spcBef>
                <a:spcPct val="0"/>
              </a:spcBef>
              <a:buNone/>
            </a:pPr>
            <a:r>
              <a:rPr lang="it-IT" altLang="it-IT" sz="2800" dirty="0">
                <a:ea typeface="Arial Narrow" panose="020B0606020202030204" pitchFamily="34" charset="0"/>
                <a:cs typeface="Arial Narrow" panose="020B0606020202030204" pitchFamily="34" charset="0"/>
              </a:rPr>
              <a:t>Articolazione sperimentata nelle pregresse annualità </a:t>
            </a:r>
          </a:p>
        </p:txBody>
      </p:sp>
      <p:pic>
        <p:nvPicPr>
          <p:cNvPr id="18" name="Picture 8">
            <a:extLst>
              <a:ext uri="{FF2B5EF4-FFF2-40B4-BE49-F238E27FC236}">
                <a16:creationId xmlns:a16="http://schemas.microsoft.com/office/drawing/2014/main" id="{6896F22C-F021-4CB6-875C-C13AC18407DB}"/>
              </a:ext>
            </a:extLst>
          </p:cNvPr>
          <p:cNvPicPr>
            <a:picLocks noChangeAspect="1" noChangeArrowheads="1"/>
          </p:cNvPicPr>
          <p:nvPr/>
        </p:nvPicPr>
        <p:blipFill>
          <a:blip r:embed="rId3"/>
          <a:srcRect/>
          <a:stretch>
            <a:fillRect/>
          </a:stretch>
        </p:blipFill>
        <p:spPr bwMode="auto">
          <a:xfrm>
            <a:off x="10351008" y="5376865"/>
            <a:ext cx="1586071" cy="121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a:extLst>
              <a:ext uri="{FF2B5EF4-FFF2-40B4-BE49-F238E27FC236}">
                <a16:creationId xmlns:a16="http://schemas.microsoft.com/office/drawing/2014/main" id="{B75431AC-0F20-8263-711A-797D05902D71}"/>
              </a:ext>
            </a:extLst>
          </p:cNvPr>
          <p:cNvSpPr txBox="1"/>
          <p:nvPr/>
        </p:nvSpPr>
        <p:spPr>
          <a:xfrm>
            <a:off x="8675649" y="2084507"/>
            <a:ext cx="2486956" cy="369332"/>
          </a:xfrm>
          <a:prstGeom prst="rect">
            <a:avLst/>
          </a:prstGeom>
          <a:noFill/>
        </p:spPr>
        <p:txBody>
          <a:bodyPr wrap="square">
            <a:spAutoFit/>
          </a:bodyPr>
          <a:lstStyle/>
          <a:p>
            <a:pPr algn="ctr"/>
            <a:r>
              <a:rPr lang="it-IT" sz="1800" b="1" i="0" u="none" strike="noStrike" baseline="0" dirty="0">
                <a:solidFill>
                  <a:srgbClr val="FF0000"/>
                </a:solidFill>
                <a:latin typeface="Times New Roman" panose="02020603050405020304" pitchFamily="18" charset="0"/>
              </a:rPr>
              <a:t>. </a:t>
            </a:r>
          </a:p>
        </p:txBody>
      </p:sp>
      <p:sp>
        <p:nvSpPr>
          <p:cNvPr id="2" name="Segnaposto numero diapositiva 1">
            <a:extLst>
              <a:ext uri="{FF2B5EF4-FFF2-40B4-BE49-F238E27FC236}">
                <a16:creationId xmlns:a16="http://schemas.microsoft.com/office/drawing/2014/main" id="{BB36C1BB-AC31-D2CC-3844-C7A7917BB42E}"/>
              </a:ext>
            </a:extLst>
          </p:cNvPr>
          <p:cNvSpPr>
            <a:spLocks noGrp="1"/>
          </p:cNvSpPr>
          <p:nvPr>
            <p:ph type="sldNum" sz="quarter" idx="12"/>
          </p:nvPr>
        </p:nvSpPr>
        <p:spPr/>
        <p:txBody>
          <a:bodyPr/>
          <a:lstStyle/>
          <a:p>
            <a:fld id="{2B272163-947E-4895-86D3-C2022CF5DCD5}" type="slidenum">
              <a:rPr lang="it-IT" smtClean="0"/>
              <a:t>27</a:t>
            </a:fld>
            <a:endParaRPr lang="it-IT" dirty="0"/>
          </a:p>
        </p:txBody>
      </p:sp>
    </p:spTree>
    <p:extLst>
      <p:ext uri="{BB962C8B-B14F-4D97-AF65-F5344CB8AC3E}">
        <p14:creationId xmlns:p14="http://schemas.microsoft.com/office/powerpoint/2010/main" val="1741108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4D0FEDA-7DD8-87F5-6183-713F08DB36B4}"/>
              </a:ext>
            </a:extLst>
          </p:cNvPr>
          <p:cNvSpPr>
            <a:spLocks noGrp="1"/>
          </p:cNvSpPr>
          <p:nvPr>
            <p:ph type="sldNum" sz="quarter" idx="12"/>
          </p:nvPr>
        </p:nvSpPr>
        <p:spPr/>
        <p:txBody>
          <a:bodyPr/>
          <a:lstStyle/>
          <a:p>
            <a:fld id="{2B272163-947E-4895-86D3-C2022CF5DCD5}" type="slidenum">
              <a:rPr lang="it-IT" smtClean="0"/>
              <a:t>28</a:t>
            </a:fld>
            <a:endParaRPr lang="it-IT" dirty="0"/>
          </a:p>
        </p:txBody>
      </p:sp>
      <p:sp>
        <p:nvSpPr>
          <p:cNvPr id="5" name="Rettangolo 4">
            <a:extLst>
              <a:ext uri="{FF2B5EF4-FFF2-40B4-BE49-F238E27FC236}">
                <a16:creationId xmlns:a16="http://schemas.microsoft.com/office/drawing/2014/main" id="{81E9D1BC-E353-35CF-E55C-AD58AACDF2C5}"/>
              </a:ext>
            </a:extLst>
          </p:cNvPr>
          <p:cNvSpPr/>
          <p:nvPr/>
        </p:nvSpPr>
        <p:spPr>
          <a:xfrm>
            <a:off x="188545" y="1274761"/>
            <a:ext cx="4447624" cy="88818"/>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a:extLst>
              <a:ext uri="{FF2B5EF4-FFF2-40B4-BE49-F238E27FC236}">
                <a16:creationId xmlns:a16="http://schemas.microsoft.com/office/drawing/2014/main" id="{A6605BB7-667D-8D17-71F2-2E3C298A2BC1}"/>
              </a:ext>
            </a:extLst>
          </p:cNvPr>
          <p:cNvSpPr txBox="1"/>
          <p:nvPr/>
        </p:nvSpPr>
        <p:spPr>
          <a:xfrm>
            <a:off x="243052" y="4303184"/>
            <a:ext cx="5107155" cy="2369880"/>
          </a:xfrm>
          <a:prstGeom prst="rect">
            <a:avLst/>
          </a:prstGeom>
          <a:noFill/>
        </p:spPr>
        <p:txBody>
          <a:bodyPr wrap="square">
            <a:spAutoFit/>
          </a:bodyPr>
          <a:lstStyle/>
          <a:p>
            <a:pPr algn="just"/>
            <a:endParaRPr lang="it-IT" sz="2800" b="0" i="0" u="none" strike="noStrike" baseline="0" dirty="0">
              <a:solidFill>
                <a:srgbClr val="000000"/>
              </a:solidFill>
              <a:latin typeface="+mj-lt"/>
            </a:endParaRPr>
          </a:p>
          <a:p>
            <a:pPr algn="just"/>
            <a:r>
              <a:rPr lang="it-IT" sz="2400" dirty="0">
                <a:solidFill>
                  <a:srgbClr val="000000"/>
                </a:solidFill>
                <a:latin typeface="+mj-lt"/>
              </a:rPr>
              <a:t>In tre fasi del periodo di formazione e prova è previsto l’utilizzo del</a:t>
            </a:r>
            <a:r>
              <a:rPr lang="it-IT" sz="2400" b="0" i="0" u="none" strike="noStrike" baseline="0" dirty="0">
                <a:solidFill>
                  <a:srgbClr val="000000"/>
                </a:solidFill>
                <a:latin typeface="+mj-lt"/>
              </a:rPr>
              <a:t>l’</a:t>
            </a:r>
            <a:r>
              <a:rPr lang="it-IT" sz="2400" b="1" i="0" u="none" strike="noStrike" baseline="0" dirty="0">
                <a:solidFill>
                  <a:srgbClr val="FF0000"/>
                </a:solidFill>
                <a:latin typeface="+mj-lt"/>
              </a:rPr>
              <a:t>allegato A </a:t>
            </a:r>
            <a:r>
              <a:rPr lang="it-IT" sz="2400" b="1" dirty="0">
                <a:solidFill>
                  <a:srgbClr val="FF0000"/>
                </a:solidFill>
                <a:latin typeface="+mj-lt"/>
              </a:rPr>
              <a:t>a</a:t>
            </a:r>
            <a:r>
              <a:rPr lang="it-IT" sz="2400" i="0" u="none" strike="noStrike" baseline="0" dirty="0">
                <a:latin typeface="+mj-lt"/>
              </a:rPr>
              <a:t>l D.M. 226/2022.</a:t>
            </a:r>
          </a:p>
          <a:p>
            <a:pPr algn="just"/>
            <a:endParaRPr lang="it-IT" sz="2400" b="1" dirty="0">
              <a:solidFill>
                <a:srgbClr val="FF0000"/>
              </a:solidFill>
              <a:latin typeface="+mj-lt"/>
            </a:endParaRPr>
          </a:p>
          <a:p>
            <a:pPr algn="just"/>
            <a:r>
              <a:rPr lang="it-IT" sz="2400" b="1" i="0" u="none" strike="noStrike" baseline="0" dirty="0">
                <a:solidFill>
                  <a:srgbClr val="FF0000"/>
                </a:solidFill>
                <a:latin typeface="+mj-lt"/>
              </a:rPr>
              <a:t>Vediamo quali:</a:t>
            </a:r>
          </a:p>
        </p:txBody>
      </p:sp>
      <p:sp>
        <p:nvSpPr>
          <p:cNvPr id="6" name="Rectangle 2">
            <a:extLst>
              <a:ext uri="{FF2B5EF4-FFF2-40B4-BE49-F238E27FC236}">
                <a16:creationId xmlns:a16="http://schemas.microsoft.com/office/drawing/2014/main" id="{632EC912-EEF4-1741-BDAD-00385F5DDAA0}"/>
              </a:ext>
            </a:extLst>
          </p:cNvPr>
          <p:cNvSpPr>
            <a:spLocks noChangeArrowheads="1"/>
          </p:cNvSpPr>
          <p:nvPr/>
        </p:nvSpPr>
        <p:spPr bwMode="auto">
          <a:xfrm>
            <a:off x="677778" y="245220"/>
            <a:ext cx="6072157" cy="1325563"/>
          </a:xfrm>
          <a:prstGeom prst="rect">
            <a:avLst/>
          </a:prstGeom>
        </p:spPr>
        <p:txBody>
          <a:bodyPr vert="horz" lIns="91440" tIns="45720" rIns="91440" bIns="45720" rtlCol="0" anchor="ctr">
            <a:normAutofit/>
          </a:bodyPr>
          <a:lstStyle/>
          <a:p>
            <a:pPr marL="571500" indent="-571500">
              <a:lnSpc>
                <a:spcPct val="90000"/>
              </a:lnSpc>
              <a:spcBef>
                <a:spcPct val="0"/>
              </a:spcBef>
              <a:spcAft>
                <a:spcPts val="600"/>
              </a:spcAft>
              <a:buFont typeface="Arial" panose="020B0604020202020204" pitchFamily="34" charset="0"/>
              <a:buChar char="•"/>
              <a:defRPr/>
            </a:pPr>
            <a:r>
              <a:rPr lang="en-US" sz="4400" b="1" dirty="0">
                <a:latin typeface="+mj-lt"/>
                <a:ea typeface="+mj-ea"/>
                <a:cs typeface="+mj-cs"/>
              </a:rPr>
              <a:t> </a:t>
            </a:r>
            <a:r>
              <a:rPr lang="en-US" sz="3600" b="1" dirty="0">
                <a:latin typeface="+mj-lt"/>
                <a:ea typeface="+mj-ea"/>
                <a:cs typeface="+mj-cs"/>
              </a:rPr>
              <a:t>L’ Allegato A</a:t>
            </a:r>
            <a:endParaRPr lang="en-US" sz="4400" b="1" dirty="0">
              <a:latin typeface="+mj-lt"/>
              <a:ea typeface="+mj-ea"/>
              <a:cs typeface="+mj-cs"/>
            </a:endParaRPr>
          </a:p>
        </p:txBody>
      </p:sp>
      <p:pic>
        <p:nvPicPr>
          <p:cNvPr id="3" name="Picture 2" descr="Verso la Stalla Etica®: le tappe del percorso – Ruminantia Archivio">
            <a:extLst>
              <a:ext uri="{FF2B5EF4-FFF2-40B4-BE49-F238E27FC236}">
                <a16:creationId xmlns:a16="http://schemas.microsoft.com/office/drawing/2014/main" id="{02B20356-D9A0-219B-367A-666511E15A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55" r="31926" b="1"/>
          <a:stretch/>
        </p:blipFill>
        <p:spPr bwMode="auto">
          <a:xfrm>
            <a:off x="5504223" y="1105876"/>
            <a:ext cx="6444725" cy="4213585"/>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FDFFAA51-EE39-88DE-26CA-1EC72A8181C4}"/>
              </a:ext>
            </a:extLst>
          </p:cNvPr>
          <p:cNvPicPr>
            <a:picLocks noChangeAspect="1"/>
          </p:cNvPicPr>
          <p:nvPr/>
        </p:nvPicPr>
        <p:blipFill>
          <a:blip r:embed="rId3"/>
          <a:stretch>
            <a:fillRect/>
          </a:stretch>
        </p:blipFill>
        <p:spPr>
          <a:xfrm>
            <a:off x="1358530" y="1532681"/>
            <a:ext cx="2474444" cy="2710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099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25785DC-59DF-08D1-EFB5-D1E3F5599A5A}"/>
              </a:ext>
            </a:extLst>
          </p:cNvPr>
          <p:cNvSpPr txBox="1"/>
          <p:nvPr/>
        </p:nvSpPr>
        <p:spPr>
          <a:xfrm>
            <a:off x="597019" y="267757"/>
            <a:ext cx="10167234" cy="6063198"/>
          </a:xfrm>
          <a:prstGeom prst="rect">
            <a:avLst/>
          </a:prstGeom>
          <a:noFill/>
        </p:spPr>
        <p:txBody>
          <a:bodyPr wrap="square">
            <a:spAutoFit/>
          </a:bodyPr>
          <a:lstStyle/>
          <a:p>
            <a:pPr algn="l"/>
            <a:endParaRPr lang="it-IT" sz="2800" b="0" i="0" u="none" strike="noStrike" baseline="0" dirty="0">
              <a:solidFill>
                <a:srgbClr val="000000"/>
              </a:solidFill>
              <a:latin typeface="Times New Roman" panose="02020603050405020304" pitchFamily="18" charset="0"/>
            </a:endParaRPr>
          </a:p>
          <a:p>
            <a:pPr marL="285750" indent="-285750" algn="just">
              <a:buFont typeface="Wingdings" panose="05000000000000000000" pitchFamily="2" charset="2"/>
              <a:buChar char="Ø"/>
            </a:pPr>
            <a:endParaRPr lang="it-IT" sz="2400" b="0" i="0" u="none" strike="noStrike" baseline="0" dirty="0">
              <a:solidFill>
                <a:srgbClr val="000000"/>
              </a:solidFill>
            </a:endParaRPr>
          </a:p>
          <a:p>
            <a:pPr marL="457200" indent="-457200" algn="just">
              <a:buAutoNum type="arabicPeriod"/>
            </a:pPr>
            <a:r>
              <a:rPr lang="it-IT" sz="2400" b="0" i="1" u="none" strike="noStrike" baseline="0" dirty="0"/>
              <a:t>Per la </a:t>
            </a:r>
            <a:r>
              <a:rPr lang="it-IT" sz="2400" b="1" i="1" u="none" strike="noStrike" baseline="0" dirty="0"/>
              <a:t>strutturazione dei momenti osservativi a cura del docente tutor </a:t>
            </a:r>
            <a:r>
              <a:rPr lang="it-IT" sz="2400" b="0" i="1" u="none" strike="noStrike" baseline="0" dirty="0"/>
              <a:t>, è previsto l’allegato A</a:t>
            </a:r>
          </a:p>
          <a:p>
            <a:pPr algn="just"/>
            <a:r>
              <a:rPr lang="it-IT" sz="2400" dirty="0"/>
              <a:t>     D.M. 226/2022, art.13, comma 3</a:t>
            </a:r>
          </a:p>
          <a:p>
            <a:pPr algn="just"/>
            <a:endParaRPr lang="it-IT" sz="2400" dirty="0"/>
          </a:p>
          <a:p>
            <a:pPr algn="just"/>
            <a:r>
              <a:rPr lang="it-IT" altLang="it-IT" sz="2400" dirty="0"/>
              <a:t>2. </a:t>
            </a:r>
            <a:r>
              <a:rPr lang="it-IT" altLang="it-IT" sz="2400" i="1" dirty="0"/>
              <a:t>Il DS visita la classe del neoassunto almeno una   volta nel corso dell’anno, </a:t>
            </a:r>
            <a:r>
              <a:rPr lang="it-IT" sz="2400" b="1" i="1" u="none" strike="noStrike" baseline="0" dirty="0"/>
              <a:t>anche avvalendosi della scheda di cui all’allegato A.</a:t>
            </a:r>
            <a:r>
              <a:rPr lang="it-IT" sz="2400" b="1" i="1" u="none" strike="noStrike" baseline="0" dirty="0">
                <a:latin typeface="Times New Roman" panose="02020603050405020304" pitchFamily="18" charset="0"/>
              </a:rPr>
              <a:t> </a:t>
            </a:r>
          </a:p>
          <a:p>
            <a:pPr algn="just"/>
            <a:r>
              <a:rPr lang="it-IT" altLang="it-IT" sz="2400" b="1" dirty="0">
                <a:latin typeface="Times New Roman" panose="02020603050405020304" pitchFamily="18" charset="0"/>
              </a:rPr>
              <a:t>     </a:t>
            </a:r>
            <a:r>
              <a:rPr lang="it-IT" altLang="it-IT" sz="2400" dirty="0"/>
              <a:t>D.M. 226/2022, art.15, comma 5</a:t>
            </a:r>
          </a:p>
          <a:p>
            <a:pPr algn="just"/>
            <a:endParaRPr lang="it-IT" altLang="it-IT" sz="2400" dirty="0"/>
          </a:p>
          <a:p>
            <a:pPr algn="just"/>
            <a:r>
              <a:rPr lang="it-IT" sz="2400" b="0" i="0" u="none" strike="noStrike" baseline="0" dirty="0"/>
              <a:t>2. </a:t>
            </a:r>
            <a:r>
              <a:rPr lang="it-IT" sz="2400" b="0" i="1" u="none" strike="noStrike" baseline="0" dirty="0"/>
              <a:t>Il Comitato procede, contestualmente al colloquio, all’accertamento di cui all’articolo 4, comma 2, verificando in maniera specifica </a:t>
            </a:r>
            <a:r>
              <a:rPr lang="it-IT" sz="2400" i="1" dirty="0"/>
              <a:t>(…) </a:t>
            </a:r>
            <a:r>
              <a:rPr lang="it-IT" sz="2400" b="1" i="1" dirty="0"/>
              <a:t>la traduzione in competenze didattiche pratiche delle conoscenze teoriche disciplinari e metodologiche del docente </a:t>
            </a:r>
            <a:r>
              <a:rPr lang="it-IT" sz="2400" b="0" i="1" u="none" strike="noStrike" baseline="0" dirty="0"/>
              <a:t>Per tali finalità è previsto l’allegato A </a:t>
            </a:r>
          </a:p>
          <a:p>
            <a:pPr algn="just"/>
            <a:r>
              <a:rPr lang="it-IT" sz="2400" dirty="0"/>
              <a:t>      D.M. 226/2022, art.13, comma 3</a:t>
            </a:r>
            <a:endParaRPr lang="it-IT" sz="2400" b="0" i="0" u="none" strike="noStrike" baseline="0" dirty="0"/>
          </a:p>
          <a:p>
            <a:pPr marL="285750" indent="-285750" algn="just">
              <a:buFont typeface="Wingdings" panose="05000000000000000000" pitchFamily="2" charset="2"/>
              <a:buChar char="Ø"/>
            </a:pPr>
            <a:endParaRPr lang="it-IT" sz="2400" b="0" i="0" u="none" strike="noStrike" baseline="0" dirty="0">
              <a:solidFill>
                <a:srgbClr val="000000"/>
              </a:solidFill>
            </a:endParaRPr>
          </a:p>
        </p:txBody>
      </p:sp>
      <p:pic>
        <p:nvPicPr>
          <p:cNvPr id="2" name="Picture 8">
            <a:extLst>
              <a:ext uri="{FF2B5EF4-FFF2-40B4-BE49-F238E27FC236}">
                <a16:creationId xmlns:a16="http://schemas.microsoft.com/office/drawing/2014/main" id="{273EAF65-3B34-414D-D8C7-49B4DCE40AD5}"/>
              </a:ext>
            </a:extLst>
          </p:cNvPr>
          <p:cNvPicPr>
            <a:picLocks noChangeAspect="1" noChangeArrowheads="1"/>
          </p:cNvPicPr>
          <p:nvPr/>
        </p:nvPicPr>
        <p:blipFill>
          <a:blip r:embed="rId2"/>
          <a:srcRect/>
          <a:stretch>
            <a:fillRect/>
          </a:stretch>
        </p:blipFill>
        <p:spPr bwMode="auto">
          <a:xfrm>
            <a:off x="10920845" y="5703425"/>
            <a:ext cx="898726" cy="7894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06072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9"/>
          <p:cNvSpPr txBox="1">
            <a:spLocks noChangeArrowheads="1"/>
          </p:cNvSpPr>
          <p:nvPr/>
        </p:nvSpPr>
        <p:spPr bwMode="auto">
          <a:xfrm>
            <a:off x="2025332" y="2121439"/>
            <a:ext cx="676799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Font typeface="Wingdings" panose="05000000000000000000" pitchFamily="2" charset="2"/>
              <a:buChar char="ü"/>
            </a:pPr>
            <a:r>
              <a:rPr lang="it-IT" altLang="it-IT" sz="2800" dirty="0">
                <a:latin typeface="+mn-lt"/>
                <a:ea typeface="Arial Narrow" panose="020B0606020202030204" pitchFamily="34" charset="0"/>
                <a:cs typeface="Arial Narrow" panose="020B0606020202030204" pitchFamily="34" charset="0"/>
              </a:rPr>
              <a:t>Il quadro normativo</a:t>
            </a:r>
          </a:p>
          <a:p>
            <a:pPr>
              <a:spcBef>
                <a:spcPct val="0"/>
              </a:spcBef>
              <a:buNone/>
            </a:pPr>
            <a:endParaRPr lang="it-IT" altLang="it-IT" sz="2800" dirty="0">
              <a:latin typeface="+mn-lt"/>
              <a:ea typeface="Arial Narrow" panose="020B0606020202030204" pitchFamily="34" charset="0"/>
              <a:cs typeface="Arial Narrow" panose="020B0606020202030204" pitchFamily="34" charset="0"/>
            </a:endParaRPr>
          </a:p>
          <a:p>
            <a:pPr>
              <a:spcBef>
                <a:spcPct val="0"/>
              </a:spcBef>
              <a:buNone/>
            </a:pPr>
            <a:endParaRPr lang="it-IT" altLang="it-IT" sz="2800" dirty="0">
              <a:latin typeface="+mn-lt"/>
              <a:ea typeface="Arial Narrow" panose="020B0606020202030204" pitchFamily="34" charset="0"/>
              <a:cs typeface="Arial Narrow" panose="020B0606020202030204" pitchFamily="34" charset="0"/>
            </a:endParaRPr>
          </a:p>
          <a:p>
            <a:pPr marL="342900" indent="-342900">
              <a:spcBef>
                <a:spcPct val="0"/>
              </a:spcBef>
              <a:buFont typeface="Wingdings" panose="05000000000000000000" pitchFamily="2" charset="2"/>
              <a:buChar char="ü"/>
            </a:pPr>
            <a:r>
              <a:rPr lang="it-IT" altLang="it-IT" sz="2800" dirty="0">
                <a:latin typeface="+mn-lt"/>
                <a:ea typeface="Arial Narrow" panose="020B0606020202030204" pitchFamily="34" charset="0"/>
                <a:cs typeface="Arial Narrow" panose="020B0606020202030204" pitchFamily="34" charset="0"/>
              </a:rPr>
              <a:t>Durata dei servizi utili</a:t>
            </a:r>
          </a:p>
          <a:p>
            <a:pPr>
              <a:spcBef>
                <a:spcPct val="0"/>
              </a:spcBef>
              <a:buNone/>
            </a:pPr>
            <a:endParaRPr lang="it-IT" altLang="it-IT" sz="2800" dirty="0">
              <a:latin typeface="+mn-lt"/>
              <a:ea typeface="Arial Narrow" panose="020B0606020202030204" pitchFamily="34" charset="0"/>
              <a:cs typeface="Arial Narrow" panose="020B0606020202030204" pitchFamily="34" charset="0"/>
            </a:endParaRPr>
          </a:p>
          <a:p>
            <a:pPr>
              <a:spcBef>
                <a:spcPct val="0"/>
              </a:spcBef>
              <a:buNone/>
            </a:pPr>
            <a:endParaRPr lang="it-IT" altLang="it-IT" sz="2800" dirty="0">
              <a:latin typeface="+mn-lt"/>
              <a:ea typeface="Arial Narrow" panose="020B0606020202030204" pitchFamily="34" charset="0"/>
              <a:cs typeface="Arial Narrow" panose="020B0606020202030204" pitchFamily="34" charset="0"/>
            </a:endParaRPr>
          </a:p>
          <a:p>
            <a:pPr marL="342900" indent="-342900">
              <a:spcBef>
                <a:spcPct val="0"/>
              </a:spcBef>
              <a:buFont typeface="Wingdings" panose="05000000000000000000" pitchFamily="2" charset="2"/>
              <a:buChar char="ü"/>
            </a:pPr>
            <a:r>
              <a:rPr lang="it-IT" altLang="it-IT" sz="2800" dirty="0">
                <a:latin typeface="+mn-lt"/>
                <a:ea typeface="Arial Narrow" panose="020B0606020202030204" pitchFamily="34" charset="0"/>
                <a:cs typeface="Arial Narrow" panose="020B0606020202030204" pitchFamily="34" charset="0"/>
              </a:rPr>
              <a:t>L’architettura del percorso</a:t>
            </a:r>
          </a:p>
          <a:p>
            <a:pPr marL="342900" indent="-342900">
              <a:spcBef>
                <a:spcPct val="0"/>
              </a:spcBef>
              <a:buFont typeface="Wingdings" panose="05000000000000000000" pitchFamily="2" charset="2"/>
              <a:buChar char="ü"/>
            </a:pPr>
            <a:endParaRPr lang="it-IT" altLang="it-IT" sz="2800" dirty="0">
              <a:latin typeface="+mn-lt"/>
              <a:ea typeface="Arial Narrow" panose="020B0606020202030204" pitchFamily="34" charset="0"/>
              <a:cs typeface="Arial Narrow" panose="020B0606020202030204" pitchFamily="34" charset="0"/>
            </a:endParaRPr>
          </a:p>
        </p:txBody>
      </p:sp>
      <p:sp>
        <p:nvSpPr>
          <p:cNvPr id="2" name="CasellaDiTesto 1">
            <a:extLst>
              <a:ext uri="{FF2B5EF4-FFF2-40B4-BE49-F238E27FC236}">
                <a16:creationId xmlns:a16="http://schemas.microsoft.com/office/drawing/2014/main" id="{B0A60193-435F-B23E-FB57-AFD4F18BA967}"/>
              </a:ext>
            </a:extLst>
          </p:cNvPr>
          <p:cNvSpPr txBox="1"/>
          <p:nvPr/>
        </p:nvSpPr>
        <p:spPr>
          <a:xfrm>
            <a:off x="0" y="0"/>
            <a:ext cx="4663440" cy="369332"/>
          </a:xfrm>
          <a:prstGeom prst="rect">
            <a:avLst/>
          </a:prstGeom>
          <a:solidFill>
            <a:schemeClr val="bg1"/>
          </a:solidFill>
          <a:ln w="12700">
            <a:solidFill>
              <a:srgbClr val="0000CC"/>
            </a:solidFill>
          </a:ln>
        </p:spPr>
        <p:txBody>
          <a:bodyPr wrap="square">
            <a:spAutoFit/>
          </a:bodyPr>
          <a:lstStyle/>
          <a:p>
            <a:pPr algn="r">
              <a:spcBef>
                <a:spcPct val="0"/>
              </a:spcBef>
              <a:buFontTx/>
              <a:buNone/>
            </a:pPr>
            <a:r>
              <a:rPr lang="it-IT" altLang="it-IT" dirty="0">
                <a:latin typeface="Arial Narrow" panose="020B0606020202030204" pitchFamily="34" charset="0"/>
              </a:rPr>
              <a:t>FORMAZIONE DOCENTI NEOASSUNTI  2024/2025</a:t>
            </a:r>
          </a:p>
        </p:txBody>
      </p:sp>
      <p:sp>
        <p:nvSpPr>
          <p:cNvPr id="7" name="CasellaDiTesto 6">
            <a:extLst>
              <a:ext uri="{FF2B5EF4-FFF2-40B4-BE49-F238E27FC236}">
                <a16:creationId xmlns:a16="http://schemas.microsoft.com/office/drawing/2014/main" id="{F38FEC73-795C-8B03-29D8-F89FC214A2D2}"/>
              </a:ext>
            </a:extLst>
          </p:cNvPr>
          <p:cNvSpPr txBox="1"/>
          <p:nvPr/>
        </p:nvSpPr>
        <p:spPr>
          <a:xfrm>
            <a:off x="4096512" y="1433802"/>
            <a:ext cx="3267456" cy="523220"/>
          </a:xfrm>
          <a:prstGeom prst="rect">
            <a:avLst/>
          </a:prstGeom>
          <a:solidFill>
            <a:schemeClr val="bg1"/>
          </a:solidFill>
        </p:spPr>
        <p:txBody>
          <a:bodyPr wrap="square">
            <a:spAutoFit/>
          </a:bodyPr>
          <a:lstStyle/>
          <a:p>
            <a:pPr algn="ctr"/>
            <a:r>
              <a:rPr lang="it-IT" sz="2800" b="1" dirty="0">
                <a:solidFill>
                  <a:srgbClr val="0000CC"/>
                </a:solidFill>
              </a:rPr>
              <a:t>1^ PARTE </a:t>
            </a:r>
            <a:endParaRPr lang="it-IT" b="1" dirty="0">
              <a:solidFill>
                <a:srgbClr val="0000CC"/>
              </a:solidFill>
            </a:endParaRPr>
          </a:p>
        </p:txBody>
      </p:sp>
      <p:sp>
        <p:nvSpPr>
          <p:cNvPr id="4" name="Ovale 3">
            <a:extLst>
              <a:ext uri="{FF2B5EF4-FFF2-40B4-BE49-F238E27FC236}">
                <a16:creationId xmlns:a16="http://schemas.microsoft.com/office/drawing/2014/main" id="{8593BC7B-973B-2318-E99D-ACD87636C0A5}"/>
              </a:ext>
            </a:extLst>
          </p:cNvPr>
          <p:cNvSpPr/>
          <p:nvPr/>
        </p:nvSpPr>
        <p:spPr>
          <a:xfrm>
            <a:off x="1324340" y="2009087"/>
            <a:ext cx="669074" cy="66355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Ovale 8">
            <a:extLst>
              <a:ext uri="{FF2B5EF4-FFF2-40B4-BE49-F238E27FC236}">
                <a16:creationId xmlns:a16="http://schemas.microsoft.com/office/drawing/2014/main" id="{30702E7F-2BAA-F88B-0DE0-B56B708C262E}"/>
              </a:ext>
            </a:extLst>
          </p:cNvPr>
          <p:cNvSpPr/>
          <p:nvPr/>
        </p:nvSpPr>
        <p:spPr>
          <a:xfrm>
            <a:off x="1324340" y="3317067"/>
            <a:ext cx="669074" cy="66355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Ovale 10">
            <a:extLst>
              <a:ext uri="{FF2B5EF4-FFF2-40B4-BE49-F238E27FC236}">
                <a16:creationId xmlns:a16="http://schemas.microsoft.com/office/drawing/2014/main" id="{695C823F-96DD-9DC5-97F8-566AB35F4190}"/>
              </a:ext>
            </a:extLst>
          </p:cNvPr>
          <p:cNvSpPr/>
          <p:nvPr/>
        </p:nvSpPr>
        <p:spPr>
          <a:xfrm>
            <a:off x="1324340" y="4454521"/>
            <a:ext cx="669074" cy="66355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Segnaposto numero diapositiva 2">
            <a:extLst>
              <a:ext uri="{FF2B5EF4-FFF2-40B4-BE49-F238E27FC236}">
                <a16:creationId xmlns:a16="http://schemas.microsoft.com/office/drawing/2014/main" id="{BDE5F0B9-1398-DE96-211E-9FA7C44FFD99}"/>
              </a:ext>
            </a:extLst>
          </p:cNvPr>
          <p:cNvSpPr>
            <a:spLocks noGrp="1"/>
          </p:cNvSpPr>
          <p:nvPr>
            <p:ph type="sldNum" sz="quarter" idx="12"/>
          </p:nvPr>
        </p:nvSpPr>
        <p:spPr/>
        <p:txBody>
          <a:bodyPr/>
          <a:lstStyle/>
          <a:p>
            <a:fld id="{2B272163-947E-4895-86D3-C2022CF5DCD5}" type="slidenum">
              <a:rPr lang="it-IT" smtClean="0"/>
              <a:t>3</a:t>
            </a:fld>
            <a:endParaRPr lang="it-IT" dirty="0"/>
          </a:p>
        </p:txBody>
      </p:sp>
      <p:pic>
        <p:nvPicPr>
          <p:cNvPr id="5" name="Picture 8">
            <a:extLst>
              <a:ext uri="{FF2B5EF4-FFF2-40B4-BE49-F238E27FC236}">
                <a16:creationId xmlns:a16="http://schemas.microsoft.com/office/drawing/2014/main" id="{3871E1C4-F3F8-55DF-1F06-514C6CA5C3F5}"/>
              </a:ext>
            </a:extLst>
          </p:cNvPr>
          <p:cNvPicPr>
            <a:picLocks noChangeAspect="1" noChangeArrowheads="1"/>
          </p:cNvPicPr>
          <p:nvPr/>
        </p:nvPicPr>
        <p:blipFill>
          <a:blip r:embed="rId6"/>
          <a:srcRect/>
          <a:stretch>
            <a:fillRect/>
          </a:stretch>
        </p:blipFill>
        <p:spPr bwMode="auto">
          <a:xfrm>
            <a:off x="10351008" y="5376865"/>
            <a:ext cx="1586071" cy="121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a:extLst>
              <a:ext uri="{FF2B5EF4-FFF2-40B4-BE49-F238E27FC236}">
                <a16:creationId xmlns:a16="http://schemas.microsoft.com/office/drawing/2014/main" id="{BD2014EA-A523-AF72-AD7C-0DEAADE1FD02}"/>
              </a:ext>
            </a:extLst>
          </p:cNvPr>
          <p:cNvPicPr>
            <a:picLocks noChangeAspect="1"/>
          </p:cNvPicPr>
          <p:nvPr/>
        </p:nvPicPr>
        <p:blipFill>
          <a:blip r:embed="rId7"/>
          <a:stretch>
            <a:fillRect/>
          </a:stretch>
        </p:blipFill>
        <p:spPr>
          <a:xfrm>
            <a:off x="1035558" y="367002"/>
            <a:ext cx="9315450" cy="1066800"/>
          </a:xfrm>
          <a:prstGeom prst="rect">
            <a:avLst/>
          </a:prstGeom>
        </p:spPr>
      </p:pic>
    </p:spTree>
    <p:extLst>
      <p:ext uri="{BB962C8B-B14F-4D97-AF65-F5344CB8AC3E}">
        <p14:creationId xmlns:p14="http://schemas.microsoft.com/office/powerpoint/2010/main" val="541002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385FB95-9B67-260F-B0C9-ECD9AA7C959D}"/>
              </a:ext>
            </a:extLst>
          </p:cNvPr>
          <p:cNvSpPr txBox="1"/>
          <p:nvPr/>
        </p:nvSpPr>
        <p:spPr>
          <a:xfrm>
            <a:off x="3048000" y="2055394"/>
            <a:ext cx="6096000" cy="369332"/>
          </a:xfrm>
          <a:prstGeom prst="rect">
            <a:avLst/>
          </a:prstGeom>
          <a:noFill/>
        </p:spPr>
        <p:txBody>
          <a:bodyPr wrap="square">
            <a:spAutoFit/>
          </a:bodyPr>
          <a:lstStyle/>
          <a:p>
            <a:r>
              <a:rPr lang="it-IT" sz="1800" b="0" i="0" u="none" strike="noStrike" baseline="0" dirty="0">
                <a:solidFill>
                  <a:srgbClr val="000000"/>
                </a:solidFill>
                <a:latin typeface="Calibri" panose="020F0502020204030204" pitchFamily="34" charset="0"/>
              </a:rPr>
              <a:t>	</a:t>
            </a:r>
          </a:p>
        </p:txBody>
      </p:sp>
      <p:sp>
        <p:nvSpPr>
          <p:cNvPr id="7" name="CasellaDiTesto 6">
            <a:extLst>
              <a:ext uri="{FF2B5EF4-FFF2-40B4-BE49-F238E27FC236}">
                <a16:creationId xmlns:a16="http://schemas.microsoft.com/office/drawing/2014/main" id="{EFDB12D8-BC30-6FDE-357D-45ACCA299C37}"/>
              </a:ext>
            </a:extLst>
          </p:cNvPr>
          <p:cNvSpPr txBox="1"/>
          <p:nvPr/>
        </p:nvSpPr>
        <p:spPr>
          <a:xfrm>
            <a:off x="4778477" y="4561546"/>
            <a:ext cx="6096000" cy="369332"/>
          </a:xfrm>
          <a:prstGeom prst="rect">
            <a:avLst/>
          </a:prstGeom>
          <a:noFill/>
        </p:spPr>
        <p:txBody>
          <a:bodyPr wrap="square">
            <a:spAutoFit/>
          </a:bodyPr>
          <a:lstStyle/>
          <a:p>
            <a:r>
              <a:rPr lang="it-IT" sz="1800" b="0" i="0" u="none" strike="noStrike" baseline="0" dirty="0">
                <a:solidFill>
                  <a:srgbClr val="000000"/>
                </a:solidFill>
                <a:latin typeface="Calibri" panose="020F0502020204030204" pitchFamily="34" charset="0"/>
              </a:rPr>
              <a:t>	</a:t>
            </a:r>
          </a:p>
        </p:txBody>
      </p:sp>
      <p:sp>
        <p:nvSpPr>
          <p:cNvPr id="9" name="CasellaDiTesto 8">
            <a:extLst>
              <a:ext uri="{FF2B5EF4-FFF2-40B4-BE49-F238E27FC236}">
                <a16:creationId xmlns:a16="http://schemas.microsoft.com/office/drawing/2014/main" id="{37E8A2C8-38A9-1CD8-C75D-01636424B290}"/>
              </a:ext>
            </a:extLst>
          </p:cNvPr>
          <p:cNvSpPr txBox="1"/>
          <p:nvPr/>
        </p:nvSpPr>
        <p:spPr>
          <a:xfrm>
            <a:off x="4572000" y="280031"/>
            <a:ext cx="6096000" cy="369332"/>
          </a:xfrm>
          <a:prstGeom prst="rect">
            <a:avLst/>
          </a:prstGeom>
          <a:noFill/>
        </p:spPr>
        <p:txBody>
          <a:bodyPr wrap="square">
            <a:spAutoFit/>
          </a:bodyPr>
          <a:lstStyle/>
          <a:p>
            <a:pPr algn="l"/>
            <a:r>
              <a:rPr lang="it-IT" sz="1800" b="0" i="0" u="none" strike="noStrike" baseline="0" dirty="0">
                <a:solidFill>
                  <a:srgbClr val="000000"/>
                </a:solidFill>
                <a:latin typeface="Calibri" panose="020F0502020204030204" pitchFamily="34" charset="0"/>
              </a:rPr>
              <a:t>	</a:t>
            </a:r>
          </a:p>
        </p:txBody>
      </p:sp>
      <p:graphicFrame>
        <p:nvGraphicFramePr>
          <p:cNvPr id="10" name="Diagramma 9">
            <a:extLst>
              <a:ext uri="{FF2B5EF4-FFF2-40B4-BE49-F238E27FC236}">
                <a16:creationId xmlns:a16="http://schemas.microsoft.com/office/drawing/2014/main" id="{B60CB4FF-A164-88EE-F322-6BA8BB094B54}"/>
              </a:ext>
            </a:extLst>
          </p:cNvPr>
          <p:cNvGraphicFramePr/>
          <p:nvPr>
            <p:extLst>
              <p:ext uri="{D42A27DB-BD31-4B8C-83A1-F6EECF244321}">
                <p14:modId xmlns:p14="http://schemas.microsoft.com/office/powerpoint/2010/main" val="3273330170"/>
              </p:ext>
            </p:extLst>
          </p:nvPr>
        </p:nvGraphicFramePr>
        <p:xfrm>
          <a:off x="4778477" y="464697"/>
          <a:ext cx="671079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Immagine 17">
            <a:extLst>
              <a:ext uri="{FF2B5EF4-FFF2-40B4-BE49-F238E27FC236}">
                <a16:creationId xmlns:a16="http://schemas.microsoft.com/office/drawing/2014/main" id="{EB14D770-062C-1597-B9BB-14C2F421762A}"/>
              </a:ext>
            </a:extLst>
          </p:cNvPr>
          <p:cNvPicPr>
            <a:picLocks noChangeAspect="1"/>
          </p:cNvPicPr>
          <p:nvPr/>
        </p:nvPicPr>
        <p:blipFill>
          <a:blip r:embed="rId8"/>
          <a:stretch>
            <a:fillRect/>
          </a:stretch>
        </p:blipFill>
        <p:spPr>
          <a:xfrm>
            <a:off x="702728" y="2055394"/>
            <a:ext cx="3762051" cy="3827970"/>
          </a:xfrm>
          <a:prstGeom prst="rect">
            <a:avLst/>
          </a:prstGeom>
          <a:ln>
            <a:noFill/>
          </a:ln>
          <a:effectLst>
            <a:outerShdw blurRad="292100" dist="139700" dir="2700000" algn="tl" rotWithShape="0">
              <a:srgbClr val="333333">
                <a:alpha val="65000"/>
              </a:srgbClr>
            </a:outerShdw>
          </a:effectLst>
        </p:spPr>
      </p:pic>
      <p:sp>
        <p:nvSpPr>
          <p:cNvPr id="19" name="Rettangolo 18">
            <a:extLst>
              <a:ext uri="{FF2B5EF4-FFF2-40B4-BE49-F238E27FC236}">
                <a16:creationId xmlns:a16="http://schemas.microsoft.com/office/drawing/2014/main" id="{A2F9A155-0693-A355-FF5A-9576842FD4A3}"/>
              </a:ext>
            </a:extLst>
          </p:cNvPr>
          <p:cNvSpPr/>
          <p:nvPr/>
        </p:nvSpPr>
        <p:spPr>
          <a:xfrm>
            <a:off x="936507" y="539180"/>
            <a:ext cx="3294492" cy="923330"/>
          </a:xfrm>
          <a:prstGeom prst="rect">
            <a:avLst/>
          </a:prstGeom>
          <a:noFill/>
        </p:spPr>
        <p:txBody>
          <a:bodyPr wrap="none" lIns="91440" tIns="45720" rIns="91440" bIns="45720">
            <a:spAutoFit/>
          </a:bodyPr>
          <a:lstStyle/>
          <a:p>
            <a:pPr algn="ctr"/>
            <a:r>
              <a:rPr lang="it-IT" sz="5400" b="1" dirty="0">
                <a:ln w="6600">
                  <a:solidFill>
                    <a:schemeClr val="accent2"/>
                  </a:solidFill>
                  <a:prstDash val="solid"/>
                </a:ln>
                <a:solidFill>
                  <a:srgbClr val="FFFFFF"/>
                </a:solidFill>
                <a:effectLst>
                  <a:outerShdw dist="38100" dir="2700000" algn="tl" rotWithShape="0">
                    <a:schemeClr val="accent2"/>
                  </a:outerShdw>
                </a:effectLst>
              </a:rPr>
              <a:t>Allegato A</a:t>
            </a:r>
          </a:p>
        </p:txBody>
      </p:sp>
      <p:sp>
        <p:nvSpPr>
          <p:cNvPr id="2" name="Segnaposto numero diapositiva 1">
            <a:extLst>
              <a:ext uri="{FF2B5EF4-FFF2-40B4-BE49-F238E27FC236}">
                <a16:creationId xmlns:a16="http://schemas.microsoft.com/office/drawing/2014/main" id="{B3C72730-2B5E-12DF-2CD8-7B560166141D}"/>
              </a:ext>
            </a:extLst>
          </p:cNvPr>
          <p:cNvSpPr>
            <a:spLocks noGrp="1"/>
          </p:cNvSpPr>
          <p:nvPr>
            <p:ph type="sldNum" sz="quarter" idx="12"/>
          </p:nvPr>
        </p:nvSpPr>
        <p:spPr/>
        <p:txBody>
          <a:bodyPr/>
          <a:lstStyle/>
          <a:p>
            <a:fld id="{2B272163-947E-4895-86D3-C2022CF5DCD5}" type="slidenum">
              <a:rPr lang="it-IT" smtClean="0"/>
              <a:t>30</a:t>
            </a:fld>
            <a:endParaRPr lang="it-IT" dirty="0"/>
          </a:p>
        </p:txBody>
      </p:sp>
    </p:spTree>
    <p:extLst>
      <p:ext uri="{BB962C8B-B14F-4D97-AF65-F5344CB8AC3E}">
        <p14:creationId xmlns:p14="http://schemas.microsoft.com/office/powerpoint/2010/main" val="380168017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293765" y="2017207"/>
            <a:ext cx="5850278" cy="4571746"/>
          </a:xfrm>
          <a:noFill/>
        </p:spPr>
        <p:txBody>
          <a:bodyPr>
            <a:noAutofit/>
          </a:bodyPr>
          <a:lstStyle/>
          <a:p>
            <a:pPr marL="0" indent="0" algn="just">
              <a:buNone/>
            </a:pPr>
            <a:r>
              <a:rPr lang="it-IT" sz="2400" b="1" dirty="0">
                <a:solidFill>
                  <a:schemeClr val="tx1"/>
                </a:solidFill>
                <a:sym typeface="Webdings" panose="05030102010509060703" pitchFamily="18" charset="2"/>
              </a:rPr>
              <a:t></a:t>
            </a:r>
            <a:r>
              <a:rPr lang="it-IT" sz="2400" dirty="0">
                <a:solidFill>
                  <a:schemeClr val="tx1"/>
                </a:solidFill>
              </a:rPr>
              <a:t>Al fine di supportare le attività laboratoriali e documentare le esperienze formative,</a:t>
            </a:r>
            <a:r>
              <a:rPr lang="it-IT" sz="2400" b="1" dirty="0">
                <a:solidFill>
                  <a:schemeClr val="tx1"/>
                </a:solidFill>
              </a:rPr>
              <a:t> l’ambiente on line di INDIRE </a:t>
            </a:r>
            <a:r>
              <a:rPr lang="it-IT" sz="2400" dirty="0">
                <a:solidFill>
                  <a:schemeClr val="tx1"/>
                </a:solidFill>
              </a:rPr>
              <a:t>offre utili materiali didattici e strumenti finalizzati</a:t>
            </a:r>
            <a:r>
              <a:rPr lang="it-IT" sz="2400" b="1" dirty="0">
                <a:solidFill>
                  <a:schemeClr val="tx1"/>
                </a:solidFill>
              </a:rPr>
              <a:t> </a:t>
            </a:r>
            <a:r>
              <a:rPr lang="it-IT" sz="2400" dirty="0">
                <a:solidFill>
                  <a:schemeClr val="tx1"/>
                </a:solidFill>
              </a:rPr>
              <a:t>all’analisi, alla riflessione e alla documentazione del percorso formativo. La durata della formazione on line è stimata </a:t>
            </a:r>
            <a:r>
              <a:rPr lang="it-IT" sz="2400" b="1" dirty="0">
                <a:solidFill>
                  <a:schemeClr val="tx1"/>
                </a:solidFill>
              </a:rPr>
              <a:t>forfettariamente in 20 ore.</a:t>
            </a:r>
          </a:p>
          <a:p>
            <a:pPr marL="0" indent="0" algn="just">
              <a:buNone/>
            </a:pPr>
            <a:endParaRPr lang="it-IT" sz="2400" dirty="0">
              <a:solidFill>
                <a:schemeClr val="tx1"/>
              </a:solidFill>
            </a:endParaRPr>
          </a:p>
        </p:txBody>
      </p:sp>
      <p:sp>
        <p:nvSpPr>
          <p:cNvPr id="2" name="Rettangolo 1"/>
          <p:cNvSpPr/>
          <p:nvPr/>
        </p:nvSpPr>
        <p:spPr>
          <a:xfrm rot="20981562">
            <a:off x="-380999" y="1063245"/>
            <a:ext cx="6096000" cy="954107"/>
          </a:xfrm>
          <a:prstGeom prst="rect">
            <a:avLst/>
          </a:prstGeom>
        </p:spPr>
        <p:txBody>
          <a:bodyPr>
            <a:spAutoFit/>
          </a:bodyPr>
          <a:lstStyle/>
          <a:p>
            <a:pPr algn="ctr"/>
            <a:r>
              <a:rPr lang="it-IT" sz="2800" b="1" dirty="0">
                <a:solidFill>
                  <a:srgbClr val="0000CC"/>
                </a:solidFill>
              </a:rPr>
              <a:t>FORMAZIONE</a:t>
            </a:r>
            <a:endParaRPr lang="it-IT" sz="2800" dirty="0">
              <a:solidFill>
                <a:srgbClr val="0000CC"/>
              </a:solidFill>
            </a:endParaRPr>
          </a:p>
          <a:p>
            <a:pPr algn="ctr"/>
            <a:r>
              <a:rPr lang="it-IT" sz="2800" b="1" dirty="0">
                <a:solidFill>
                  <a:srgbClr val="0000CC"/>
                </a:solidFill>
              </a:rPr>
              <a:t>ON-LINE</a:t>
            </a:r>
            <a:endParaRPr lang="it-IT" sz="3600" b="1" dirty="0">
              <a:solidFill>
                <a:srgbClr val="0000CC"/>
              </a:solidFill>
            </a:endParaRPr>
          </a:p>
        </p:txBody>
      </p:sp>
      <p:sp>
        <p:nvSpPr>
          <p:cNvPr id="6" name="Ovale 5">
            <a:extLst>
              <a:ext uri="{FF2B5EF4-FFF2-40B4-BE49-F238E27FC236}">
                <a16:creationId xmlns:a16="http://schemas.microsoft.com/office/drawing/2014/main" id="{3FF0F24C-C113-49C0-9308-0D8BD26561B9}"/>
              </a:ext>
            </a:extLst>
          </p:cNvPr>
          <p:cNvSpPr/>
          <p:nvPr/>
        </p:nvSpPr>
        <p:spPr>
          <a:xfrm>
            <a:off x="1222564" y="2122821"/>
            <a:ext cx="2888874" cy="284035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pic>
        <p:nvPicPr>
          <p:cNvPr id="5" name="Immagine 4">
            <a:extLst>
              <a:ext uri="{FF2B5EF4-FFF2-40B4-BE49-F238E27FC236}">
                <a16:creationId xmlns:a16="http://schemas.microsoft.com/office/drawing/2014/main" id="{399C1D49-84C9-4C16-8051-3075679DC2C8}"/>
              </a:ext>
            </a:extLst>
          </p:cNvPr>
          <p:cNvPicPr>
            <a:picLocks noChangeAspect="1"/>
          </p:cNvPicPr>
          <p:nvPr/>
        </p:nvPicPr>
        <p:blipFill>
          <a:blip r:embed="rId4"/>
          <a:stretch>
            <a:fillRect/>
          </a:stretch>
        </p:blipFill>
        <p:spPr>
          <a:xfrm>
            <a:off x="6946098" y="593944"/>
            <a:ext cx="2290829" cy="746449"/>
          </a:xfrm>
          <a:prstGeom prst="rect">
            <a:avLst/>
          </a:prstGeom>
          <a:ln>
            <a:noFill/>
          </a:ln>
          <a:effectLst>
            <a:outerShdw blurRad="292100" dist="139700" dir="2700000" algn="tl" rotWithShape="0">
              <a:srgbClr val="333333">
                <a:alpha val="65000"/>
              </a:srgbClr>
            </a:outerShdw>
          </a:effectLst>
        </p:spPr>
      </p:pic>
      <p:sp>
        <p:nvSpPr>
          <p:cNvPr id="4" name="Segnaposto numero diapositiva 3">
            <a:extLst>
              <a:ext uri="{FF2B5EF4-FFF2-40B4-BE49-F238E27FC236}">
                <a16:creationId xmlns:a16="http://schemas.microsoft.com/office/drawing/2014/main" id="{2EAA8329-A019-DC0E-8765-0188C8734DA5}"/>
              </a:ext>
            </a:extLst>
          </p:cNvPr>
          <p:cNvSpPr>
            <a:spLocks noGrp="1"/>
          </p:cNvSpPr>
          <p:nvPr>
            <p:ph type="sldNum" sz="quarter" idx="12"/>
          </p:nvPr>
        </p:nvSpPr>
        <p:spPr/>
        <p:txBody>
          <a:bodyPr/>
          <a:lstStyle/>
          <a:p>
            <a:fld id="{2B272163-947E-4895-86D3-C2022CF5DCD5}" type="slidenum">
              <a:rPr lang="it-IT" smtClean="0"/>
              <a:t>31</a:t>
            </a:fld>
            <a:endParaRPr lang="it-IT" dirty="0"/>
          </a:p>
        </p:txBody>
      </p:sp>
      <p:pic>
        <p:nvPicPr>
          <p:cNvPr id="7" name="Picture 8">
            <a:extLst>
              <a:ext uri="{FF2B5EF4-FFF2-40B4-BE49-F238E27FC236}">
                <a16:creationId xmlns:a16="http://schemas.microsoft.com/office/drawing/2014/main" id="{1AE46132-E41A-D4DA-3A06-3A895701B7F5}"/>
              </a:ext>
            </a:extLst>
          </p:cNvPr>
          <p:cNvPicPr>
            <a:picLocks noChangeAspect="1" noChangeArrowheads="1"/>
          </p:cNvPicPr>
          <p:nvPr/>
        </p:nvPicPr>
        <p:blipFill>
          <a:blip r:embed="rId5"/>
          <a:srcRect/>
          <a:stretch>
            <a:fillRect/>
          </a:stretch>
        </p:blipFill>
        <p:spPr bwMode="auto">
          <a:xfrm>
            <a:off x="10351008" y="5376865"/>
            <a:ext cx="1586071" cy="121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137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52650" y="502901"/>
            <a:ext cx="7886700" cy="6042052"/>
          </a:xfrm>
        </p:spPr>
        <p:txBody>
          <a:bodyPr>
            <a:normAutofit/>
          </a:bodyPr>
          <a:lstStyle/>
          <a:p>
            <a:r>
              <a:rPr lang="it-IT" dirty="0">
                <a:solidFill>
                  <a:srgbClr val="002060"/>
                </a:solidFill>
              </a:rPr>
              <a:t>Nella piattaforma                                si realizzano: </a:t>
            </a:r>
          </a:p>
        </p:txBody>
      </p:sp>
      <p:graphicFrame>
        <p:nvGraphicFramePr>
          <p:cNvPr id="4" name="Diagramma 3"/>
          <p:cNvGraphicFramePr/>
          <p:nvPr>
            <p:extLst>
              <p:ext uri="{D42A27DB-BD31-4B8C-83A1-F6EECF244321}">
                <p14:modId xmlns:p14="http://schemas.microsoft.com/office/powerpoint/2010/main" val="3392187150"/>
              </p:ext>
            </p:extLst>
          </p:nvPr>
        </p:nvGraphicFramePr>
        <p:xfrm>
          <a:off x="1004711" y="1198113"/>
          <a:ext cx="10374489" cy="5393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1800" y="880522"/>
            <a:ext cx="1424200" cy="1491221"/>
          </a:xfrm>
          <a:prstGeom prst="rect">
            <a:avLst/>
          </a:prstGeom>
        </p:spPr>
      </p:pic>
      <p:sp>
        <p:nvSpPr>
          <p:cNvPr id="2" name="Segnaposto numero diapositiva 1">
            <a:extLst>
              <a:ext uri="{FF2B5EF4-FFF2-40B4-BE49-F238E27FC236}">
                <a16:creationId xmlns:a16="http://schemas.microsoft.com/office/drawing/2014/main" id="{D85BA248-43DB-2612-4353-3425AFB6E158}"/>
              </a:ext>
            </a:extLst>
          </p:cNvPr>
          <p:cNvSpPr>
            <a:spLocks noGrp="1"/>
          </p:cNvSpPr>
          <p:nvPr>
            <p:ph type="sldNum" sz="quarter" idx="12"/>
          </p:nvPr>
        </p:nvSpPr>
        <p:spPr/>
        <p:txBody>
          <a:bodyPr/>
          <a:lstStyle/>
          <a:p>
            <a:fld id="{2B272163-947E-4895-86D3-C2022CF5DCD5}" type="slidenum">
              <a:rPr lang="it-IT" smtClean="0"/>
              <a:t>32</a:t>
            </a:fld>
            <a:endParaRPr lang="it-IT" dirty="0"/>
          </a:p>
        </p:txBody>
      </p:sp>
    </p:spTree>
    <p:extLst>
      <p:ext uri="{BB962C8B-B14F-4D97-AF65-F5344CB8AC3E}">
        <p14:creationId xmlns:p14="http://schemas.microsoft.com/office/powerpoint/2010/main" val="533499216"/>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60331" y="2375210"/>
            <a:ext cx="9283712" cy="4571746"/>
          </a:xfrm>
          <a:noFill/>
        </p:spPr>
        <p:txBody>
          <a:bodyPr>
            <a:noAutofit/>
          </a:bodyPr>
          <a:lstStyle/>
          <a:p>
            <a:pPr marL="0" indent="0" algn="just">
              <a:buNone/>
            </a:pPr>
            <a:r>
              <a:rPr lang="it-IT" sz="3200" b="1" dirty="0">
                <a:solidFill>
                  <a:schemeClr val="tx1"/>
                </a:solidFill>
                <a:sym typeface="Webdings" panose="05030102010509060703" pitchFamily="18" charset="2"/>
              </a:rPr>
              <a:t></a:t>
            </a:r>
            <a:r>
              <a:rPr lang="it-IT" sz="2400" kern="0" dirty="0">
                <a:solidFill>
                  <a:srgbClr val="000000"/>
                </a:solidFill>
                <a:sym typeface="Webdings" panose="05030102010509060703" pitchFamily="18" charset="2"/>
              </a:rPr>
              <a:t>L</a:t>
            </a:r>
            <a:r>
              <a:rPr lang="it-IT" sz="2400" kern="0" dirty="0">
                <a:solidFill>
                  <a:srgbClr val="000000"/>
                </a:solidFill>
                <a:effectLst/>
                <a:ea typeface="Calibri" panose="020F0502020204030204" pitchFamily="34" charset="0"/>
              </a:rPr>
              <a:t>’ambiente online riservato ai docenti neoassunti, totalmente ridisegnato e reingegnerizzato lo scorso anno, al fine di migliorare l’esperienza dei docenti e rendere più facile ed efficace la loro attività di documentazione dell’anno di prova, mira a:</a:t>
            </a:r>
            <a:endParaRPr lang="it-IT" sz="3200" b="1" dirty="0">
              <a:solidFill>
                <a:schemeClr val="tx1"/>
              </a:solidFill>
            </a:endParaRPr>
          </a:p>
          <a:p>
            <a:pPr marL="457200" indent="-457200" algn="just">
              <a:buFont typeface="Wingdings" panose="05000000000000000000" pitchFamily="2" charset="2"/>
              <a:buChar char="Ø"/>
            </a:pPr>
            <a:r>
              <a:rPr lang="it-IT" sz="2400" b="1" i="1" dirty="0">
                <a:solidFill>
                  <a:schemeClr val="tx1"/>
                </a:solidFill>
              </a:rPr>
              <a:t>semplificare le esperienze</a:t>
            </a:r>
          </a:p>
          <a:p>
            <a:pPr marL="457200" indent="-457200" algn="just">
              <a:buFont typeface="Wingdings" panose="05000000000000000000" pitchFamily="2" charset="2"/>
              <a:buChar char="Ø"/>
            </a:pPr>
            <a:r>
              <a:rPr lang="it-IT" sz="2400" b="1" i="1" dirty="0">
                <a:solidFill>
                  <a:schemeClr val="tx1"/>
                </a:solidFill>
              </a:rPr>
              <a:t>integrare le funzioni</a:t>
            </a:r>
          </a:p>
          <a:p>
            <a:pPr marL="457200" indent="-457200" algn="just">
              <a:buFont typeface="Wingdings" panose="05000000000000000000" pitchFamily="2" charset="2"/>
              <a:buChar char="Ø"/>
            </a:pPr>
            <a:endParaRPr lang="it-IT" sz="3200" dirty="0">
              <a:solidFill>
                <a:schemeClr val="tx1"/>
              </a:solidFill>
            </a:endParaRPr>
          </a:p>
        </p:txBody>
      </p:sp>
      <p:pic>
        <p:nvPicPr>
          <p:cNvPr id="5" name="Immagine 4">
            <a:extLst>
              <a:ext uri="{FF2B5EF4-FFF2-40B4-BE49-F238E27FC236}">
                <a16:creationId xmlns:a16="http://schemas.microsoft.com/office/drawing/2014/main" id="{399C1D49-84C9-4C16-8051-3075679DC2C8}"/>
              </a:ext>
            </a:extLst>
          </p:cNvPr>
          <p:cNvPicPr>
            <a:picLocks noChangeAspect="1"/>
          </p:cNvPicPr>
          <p:nvPr/>
        </p:nvPicPr>
        <p:blipFill>
          <a:blip r:embed="rId3"/>
          <a:stretch>
            <a:fillRect/>
          </a:stretch>
        </p:blipFill>
        <p:spPr>
          <a:xfrm>
            <a:off x="4282440" y="644743"/>
            <a:ext cx="3077326" cy="1002723"/>
          </a:xfrm>
          <a:prstGeom prst="rect">
            <a:avLst/>
          </a:prstGeom>
          <a:ln>
            <a:noFill/>
          </a:ln>
          <a:effectLst>
            <a:outerShdw blurRad="292100" dist="139700" dir="2700000" algn="tl" rotWithShape="0">
              <a:srgbClr val="333333">
                <a:alpha val="65000"/>
              </a:srgbClr>
            </a:outerShdw>
          </a:effectLst>
        </p:spPr>
      </p:pic>
      <p:sp>
        <p:nvSpPr>
          <p:cNvPr id="4" name="Segnaposto numero diapositiva 3">
            <a:extLst>
              <a:ext uri="{FF2B5EF4-FFF2-40B4-BE49-F238E27FC236}">
                <a16:creationId xmlns:a16="http://schemas.microsoft.com/office/drawing/2014/main" id="{2EAA8329-A019-DC0E-8765-0188C8734DA5}"/>
              </a:ext>
            </a:extLst>
          </p:cNvPr>
          <p:cNvSpPr>
            <a:spLocks noGrp="1"/>
          </p:cNvSpPr>
          <p:nvPr>
            <p:ph type="sldNum" sz="quarter" idx="12"/>
          </p:nvPr>
        </p:nvSpPr>
        <p:spPr/>
        <p:txBody>
          <a:bodyPr/>
          <a:lstStyle/>
          <a:p>
            <a:fld id="{2B272163-947E-4895-86D3-C2022CF5DCD5}" type="slidenum">
              <a:rPr lang="it-IT" smtClean="0"/>
              <a:t>33</a:t>
            </a:fld>
            <a:endParaRPr lang="it-IT" dirty="0"/>
          </a:p>
        </p:txBody>
      </p:sp>
      <p:pic>
        <p:nvPicPr>
          <p:cNvPr id="7" name="Picture 8">
            <a:extLst>
              <a:ext uri="{FF2B5EF4-FFF2-40B4-BE49-F238E27FC236}">
                <a16:creationId xmlns:a16="http://schemas.microsoft.com/office/drawing/2014/main" id="{1AE46132-E41A-D4DA-3A06-3A895701B7F5}"/>
              </a:ext>
            </a:extLst>
          </p:cNvPr>
          <p:cNvPicPr>
            <a:picLocks noChangeAspect="1" noChangeArrowheads="1"/>
          </p:cNvPicPr>
          <p:nvPr/>
        </p:nvPicPr>
        <p:blipFill>
          <a:blip r:embed="rId4"/>
          <a:srcRect/>
          <a:stretch>
            <a:fillRect/>
          </a:stretch>
        </p:blipFill>
        <p:spPr bwMode="auto">
          <a:xfrm>
            <a:off x="10351008" y="5376865"/>
            <a:ext cx="1586071" cy="121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710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3984B78-3F63-1B9D-3F67-5EBB2944A943}"/>
              </a:ext>
            </a:extLst>
          </p:cNvPr>
          <p:cNvSpPr>
            <a:spLocks noGrp="1"/>
          </p:cNvSpPr>
          <p:nvPr>
            <p:ph type="sldNum" sz="quarter" idx="12"/>
          </p:nvPr>
        </p:nvSpPr>
        <p:spPr/>
        <p:txBody>
          <a:bodyPr/>
          <a:lstStyle/>
          <a:p>
            <a:fld id="{2B272163-947E-4895-86D3-C2022CF5DCD5}" type="slidenum">
              <a:rPr lang="it-IT" smtClean="0"/>
              <a:t>34</a:t>
            </a:fld>
            <a:endParaRPr lang="it-IT" dirty="0"/>
          </a:p>
        </p:txBody>
      </p:sp>
      <p:sp>
        <p:nvSpPr>
          <p:cNvPr id="5" name="CasellaDiTesto 4">
            <a:extLst>
              <a:ext uri="{FF2B5EF4-FFF2-40B4-BE49-F238E27FC236}">
                <a16:creationId xmlns:a16="http://schemas.microsoft.com/office/drawing/2014/main" id="{9750AEE5-8F06-60D6-B68E-4C7ED1BFA40B}"/>
              </a:ext>
            </a:extLst>
          </p:cNvPr>
          <p:cNvSpPr txBox="1"/>
          <p:nvPr/>
        </p:nvSpPr>
        <p:spPr>
          <a:xfrm>
            <a:off x="2943158" y="1385654"/>
            <a:ext cx="6946177" cy="1938992"/>
          </a:xfrm>
          <a:prstGeom prst="rect">
            <a:avLst/>
          </a:prstGeom>
          <a:noFill/>
        </p:spPr>
        <p:txBody>
          <a:bodyPr wrap="square">
            <a:spAutoFit/>
          </a:bodyPr>
          <a:lstStyle/>
          <a:p>
            <a:pPr algn="just"/>
            <a:r>
              <a:rPr lang="it-IT" sz="2400" dirty="0">
                <a:solidFill>
                  <a:srgbClr val="000000"/>
                </a:solidFill>
                <a:effectLst/>
                <a:ea typeface="Calibri" panose="020F0502020204030204" pitchFamily="34" charset="0"/>
              </a:rPr>
              <a:t>L’ambiente INDIRE garantisce un accompagnamento per la realizzazione del nuovo documento finale</a:t>
            </a:r>
          </a:p>
          <a:p>
            <a:pPr algn="ctr"/>
            <a:r>
              <a:rPr lang="it-IT" sz="2400" b="1" dirty="0">
                <a:solidFill>
                  <a:srgbClr val="000000"/>
                </a:solidFill>
                <a:ea typeface="Calibri" panose="020F0502020204030204" pitchFamily="34" charset="0"/>
              </a:rPr>
              <a:t>il  PORTFOLIO,</a:t>
            </a:r>
            <a:endParaRPr lang="it-IT" sz="2400" dirty="0">
              <a:effectLst/>
              <a:ea typeface="Calibri" panose="020F0502020204030204" pitchFamily="34" charset="0"/>
            </a:endParaRPr>
          </a:p>
          <a:p>
            <a:pPr algn="ctr"/>
            <a:r>
              <a:rPr lang="it-IT" sz="2400" dirty="0">
                <a:ea typeface="Calibri" panose="020F0502020204030204" pitchFamily="34" charset="0"/>
              </a:rPr>
              <a:t> costruito su due pilastri fondamentali:</a:t>
            </a:r>
            <a:endParaRPr lang="it-IT" sz="2400" dirty="0">
              <a:effectLst/>
              <a:ea typeface="Calibri" panose="020F0502020204030204" pitchFamily="34" charset="0"/>
            </a:endParaRPr>
          </a:p>
          <a:p>
            <a:pPr algn="just"/>
            <a:endParaRPr lang="it-IT" sz="2400" b="1" i="1" dirty="0">
              <a:solidFill>
                <a:schemeClr val="accent2">
                  <a:lumMod val="50000"/>
                </a:schemeClr>
              </a:solidFill>
              <a:effectLst/>
              <a:ea typeface="Calibri" panose="020F0502020204030204" pitchFamily="34" charset="0"/>
            </a:endParaRPr>
          </a:p>
        </p:txBody>
      </p:sp>
      <p:sp>
        <p:nvSpPr>
          <p:cNvPr id="6" name="Titolo 1">
            <a:extLst>
              <a:ext uri="{FF2B5EF4-FFF2-40B4-BE49-F238E27FC236}">
                <a16:creationId xmlns:a16="http://schemas.microsoft.com/office/drawing/2014/main" id="{35B8B8A2-6060-086A-B11B-6AA2625473D4}"/>
              </a:ext>
            </a:extLst>
          </p:cNvPr>
          <p:cNvSpPr txBox="1">
            <a:spLocks/>
          </p:cNvSpPr>
          <p:nvPr/>
        </p:nvSpPr>
        <p:spPr>
          <a:xfrm>
            <a:off x="2943158" y="285194"/>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Il Portfolio</a:t>
            </a:r>
            <a:endParaRPr lang="it-IT" sz="2000" b="1" dirty="0"/>
          </a:p>
        </p:txBody>
      </p:sp>
      <p:sp>
        <p:nvSpPr>
          <p:cNvPr id="7" name="Rettangolo 6">
            <a:extLst>
              <a:ext uri="{FF2B5EF4-FFF2-40B4-BE49-F238E27FC236}">
                <a16:creationId xmlns:a16="http://schemas.microsoft.com/office/drawing/2014/main" id="{23050B3A-B14C-593F-4B24-7E61482DB98D}"/>
              </a:ext>
            </a:extLst>
          </p:cNvPr>
          <p:cNvSpPr/>
          <p:nvPr/>
        </p:nvSpPr>
        <p:spPr>
          <a:xfrm>
            <a:off x="299591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841F6997-F2F8-76EF-782B-A59E3D219159}"/>
              </a:ext>
            </a:extLst>
          </p:cNvPr>
          <p:cNvPicPr>
            <a:picLocks noChangeAspect="1"/>
          </p:cNvPicPr>
          <p:nvPr/>
        </p:nvPicPr>
        <p:blipFill>
          <a:blip r:embed="rId3"/>
          <a:stretch>
            <a:fillRect/>
          </a:stretch>
        </p:blipFill>
        <p:spPr>
          <a:xfrm>
            <a:off x="1799196" y="3500739"/>
            <a:ext cx="8593608" cy="2588436"/>
          </a:xfrm>
          <a:prstGeom prst="rect">
            <a:avLst/>
          </a:prstGeom>
        </p:spPr>
      </p:pic>
      <p:sp>
        <p:nvSpPr>
          <p:cNvPr id="3" name="Freccia circolare in su 2">
            <a:extLst>
              <a:ext uri="{FF2B5EF4-FFF2-40B4-BE49-F238E27FC236}">
                <a16:creationId xmlns:a16="http://schemas.microsoft.com/office/drawing/2014/main" id="{73C8278F-1C17-C852-AF13-1B1CF7A57A49}"/>
              </a:ext>
            </a:extLst>
          </p:cNvPr>
          <p:cNvSpPr/>
          <p:nvPr/>
        </p:nvSpPr>
        <p:spPr>
          <a:xfrm flipH="1">
            <a:off x="5020610" y="5791917"/>
            <a:ext cx="2037348" cy="594516"/>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 name="Rettangolo 3">
            <a:extLst>
              <a:ext uri="{FF2B5EF4-FFF2-40B4-BE49-F238E27FC236}">
                <a16:creationId xmlns:a16="http://schemas.microsoft.com/office/drawing/2014/main" id="{BF56C1EB-85F4-B1FC-8834-1C407B18035D}"/>
              </a:ext>
            </a:extLst>
          </p:cNvPr>
          <p:cNvSpPr/>
          <p:nvPr/>
        </p:nvSpPr>
        <p:spPr>
          <a:xfrm>
            <a:off x="1986306" y="3650035"/>
            <a:ext cx="3778370" cy="86264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dirty="0"/>
              <a:t>Standard di competenza</a:t>
            </a:r>
          </a:p>
        </p:txBody>
      </p:sp>
    </p:spTree>
    <p:extLst>
      <p:ext uri="{BB962C8B-B14F-4D97-AF65-F5344CB8AC3E}">
        <p14:creationId xmlns:p14="http://schemas.microsoft.com/office/powerpoint/2010/main" val="3082650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B272163-947E-4895-86D3-C2022CF5DCD5}" type="slidenum">
              <a:rPr lang="it-IT" smtClean="0"/>
              <a:t>35</a:t>
            </a:fld>
            <a:endParaRPr lang="it-IT" dirty="0"/>
          </a:p>
        </p:txBody>
      </p:sp>
      <p:sp>
        <p:nvSpPr>
          <p:cNvPr id="4" name="Rettangolo 3"/>
          <p:cNvSpPr/>
          <p:nvPr/>
        </p:nvSpPr>
        <p:spPr>
          <a:xfrm>
            <a:off x="1799240" y="1470965"/>
            <a:ext cx="9428024" cy="4893647"/>
          </a:xfrm>
          <a:prstGeom prst="rect">
            <a:avLst/>
          </a:prstGeom>
        </p:spPr>
        <p:txBody>
          <a:bodyPr wrap="square">
            <a:spAutoFit/>
          </a:bodyPr>
          <a:lstStyle/>
          <a:p>
            <a:pPr algn="just" fontAlgn="base"/>
            <a:r>
              <a:rPr lang="it-IT" sz="2400" b="1" dirty="0">
                <a:solidFill>
                  <a:srgbClr val="000000"/>
                </a:solidFill>
              </a:rPr>
              <a:t> </a:t>
            </a:r>
            <a:r>
              <a:rPr lang="it-IT" sz="2400" dirty="0">
                <a:solidFill>
                  <a:srgbClr val="000000"/>
                </a:solidFill>
              </a:rPr>
              <a:t> </a:t>
            </a:r>
            <a:endParaRPr lang="it-IT" sz="2400" dirty="0">
              <a:solidFill>
                <a:srgbClr val="242424"/>
              </a:solidFill>
            </a:endParaRPr>
          </a:p>
          <a:p>
            <a:pPr algn="just" fontAlgn="base"/>
            <a:r>
              <a:rPr lang="it-IT" sz="2400" dirty="0">
                <a:solidFill>
                  <a:srgbClr val="000000"/>
                </a:solidFill>
              </a:rPr>
              <a:t> </a:t>
            </a:r>
            <a:endParaRPr lang="it-IT" sz="2400" dirty="0">
              <a:solidFill>
                <a:srgbClr val="242424"/>
              </a:solidFill>
            </a:endParaRPr>
          </a:p>
          <a:p>
            <a:pPr algn="just" fontAlgn="base"/>
            <a:r>
              <a:rPr lang="it-IT" sz="2400" dirty="0">
                <a:solidFill>
                  <a:srgbClr val="000000"/>
                </a:solidFill>
              </a:rPr>
              <a:t>Nel portfolio i docenti troveranno una sezione denominata “Esperienze” in cui potranno inserire tutte queste tipologie di attività caratterizzanti: </a:t>
            </a:r>
            <a:r>
              <a:rPr lang="it-IT" sz="2400" b="1" dirty="0">
                <a:solidFill>
                  <a:srgbClr val="000000"/>
                </a:solidFill>
              </a:rPr>
              <a:t>quelle relative ai laboratori, alle visite in scuole innovative, alle attività didattiche svolte in classe</a:t>
            </a:r>
            <a:r>
              <a:rPr lang="it-IT" sz="2400" dirty="0">
                <a:solidFill>
                  <a:srgbClr val="000000"/>
                </a:solidFill>
              </a:rPr>
              <a:t>, documentarle rispondendo a specifiche domande-guida.  </a:t>
            </a:r>
            <a:endParaRPr lang="it-IT" sz="2400" dirty="0">
              <a:solidFill>
                <a:srgbClr val="242424"/>
              </a:solidFill>
            </a:endParaRPr>
          </a:p>
          <a:p>
            <a:pPr algn="just" fontAlgn="base"/>
            <a:r>
              <a:rPr lang="it-IT" sz="2400" dirty="0">
                <a:solidFill>
                  <a:srgbClr val="000000"/>
                </a:solidFill>
              </a:rPr>
              <a:t>È importante sottolineare che le “Esperienze” da documentare sono quelle che </a:t>
            </a:r>
            <a:r>
              <a:rPr lang="it-IT" sz="2400" b="1" dirty="0">
                <a:solidFill>
                  <a:srgbClr val="FF0000"/>
                </a:solidFill>
              </a:rPr>
              <a:t>hanno un senso per le competenze da strutturare o potenziare</a:t>
            </a:r>
            <a:r>
              <a:rPr lang="it-IT" sz="2400" dirty="0"/>
              <a:t>, se sono incisive per la crescita professionale.</a:t>
            </a:r>
          </a:p>
          <a:p>
            <a:pPr algn="just" fontAlgn="base"/>
            <a:endParaRPr lang="it-IT" sz="2400" dirty="0">
              <a:solidFill>
                <a:srgbClr val="000000"/>
              </a:solidFill>
            </a:endParaRPr>
          </a:p>
          <a:p>
            <a:pPr algn="ctr" fontAlgn="base"/>
            <a:r>
              <a:rPr lang="it-IT" sz="2400" b="1" dirty="0">
                <a:solidFill>
                  <a:srgbClr val="FF0000"/>
                </a:solidFill>
              </a:rPr>
              <a:t>Per ogni Esperienza introdotta, i docenti saranno invitati ad indicare quali Competenze essa ha particolarmente approfondito o stimolato</a:t>
            </a:r>
            <a:r>
              <a:rPr lang="it-IT" sz="2400" b="1" dirty="0">
                <a:solidFill>
                  <a:srgbClr val="0000CC"/>
                </a:solidFill>
              </a:rPr>
              <a:t>.  </a:t>
            </a:r>
            <a:endParaRPr lang="it-IT" sz="2400" b="1" i="0" dirty="0">
              <a:solidFill>
                <a:srgbClr val="0000CC"/>
              </a:solidFill>
              <a:effectLst/>
            </a:endParaRPr>
          </a:p>
        </p:txBody>
      </p:sp>
      <p:sp>
        <p:nvSpPr>
          <p:cNvPr id="5" name="Titolo 1">
            <a:extLst>
              <a:ext uri="{FF2B5EF4-FFF2-40B4-BE49-F238E27FC236}">
                <a16:creationId xmlns:a16="http://schemas.microsoft.com/office/drawing/2014/main" id="{DB934A61-6DDE-9AC6-B6F4-81F2A0720928}"/>
              </a:ext>
            </a:extLst>
          </p:cNvPr>
          <p:cNvSpPr txBox="1">
            <a:spLocks/>
          </p:cNvSpPr>
          <p:nvPr/>
        </p:nvSpPr>
        <p:spPr>
          <a:xfrm>
            <a:off x="2997664" y="493388"/>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Esperienze</a:t>
            </a:r>
            <a:r>
              <a:rPr lang="it-IT" sz="3200" b="1" dirty="0">
                <a:solidFill>
                  <a:srgbClr val="0000CC"/>
                </a:solidFill>
              </a:rPr>
              <a:t> </a:t>
            </a:r>
            <a:endParaRPr lang="it-IT" sz="2000" b="1" dirty="0">
              <a:solidFill>
                <a:srgbClr val="0000CC"/>
              </a:solidFill>
            </a:endParaRPr>
          </a:p>
        </p:txBody>
      </p:sp>
      <p:sp>
        <p:nvSpPr>
          <p:cNvPr id="3" name="Rettangolo 2">
            <a:extLst>
              <a:ext uri="{FF2B5EF4-FFF2-40B4-BE49-F238E27FC236}">
                <a16:creationId xmlns:a16="http://schemas.microsoft.com/office/drawing/2014/main" id="{73BDDCCC-4724-7798-2565-72B7D47BF413}"/>
              </a:ext>
            </a:extLst>
          </p:cNvPr>
          <p:cNvSpPr/>
          <p:nvPr/>
        </p:nvSpPr>
        <p:spPr>
          <a:xfrm>
            <a:off x="310142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2A65AD8F-CBB5-F1F9-8F49-E2160231D7D3}"/>
              </a:ext>
            </a:extLst>
          </p:cNvPr>
          <p:cNvSpPr/>
          <p:nvPr/>
        </p:nvSpPr>
        <p:spPr>
          <a:xfrm flipH="1">
            <a:off x="845728" y="2585544"/>
            <a:ext cx="86244" cy="3539430"/>
          </a:xfrm>
          <a:prstGeom prst="rect">
            <a:avLst/>
          </a:prstGeom>
          <a:noFill/>
        </p:spPr>
        <p:txBody>
          <a:bodyPr wrap="square" lIns="91440" tIns="45720" rIns="91440" bIns="45720">
            <a:spAutoFit/>
          </a:bodyPr>
          <a:lstStyle/>
          <a:p>
            <a:pPr algn="ctr"/>
            <a:r>
              <a:rPr lang="it-IT" sz="28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rPr>
              <a:t>coerenza</a:t>
            </a:r>
          </a:p>
        </p:txBody>
      </p:sp>
    </p:spTree>
    <p:extLst>
      <p:ext uri="{BB962C8B-B14F-4D97-AF65-F5344CB8AC3E}">
        <p14:creationId xmlns:p14="http://schemas.microsoft.com/office/powerpoint/2010/main" val="4271536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229000E-1D31-E319-5699-009788F4BEF1}"/>
              </a:ext>
            </a:extLst>
          </p:cNvPr>
          <p:cNvSpPr>
            <a:spLocks noGrp="1"/>
          </p:cNvSpPr>
          <p:nvPr>
            <p:ph idx="1"/>
          </p:nvPr>
        </p:nvSpPr>
        <p:spPr>
          <a:xfrm>
            <a:off x="4003288" y="2057400"/>
            <a:ext cx="7012583" cy="4038600"/>
          </a:xfrm>
        </p:spPr>
        <p:txBody>
          <a:bodyPr>
            <a:normAutofit/>
          </a:bodyPr>
          <a:lstStyle/>
          <a:p>
            <a:r>
              <a:rPr lang="it-IT" sz="2400" dirty="0">
                <a:solidFill>
                  <a:schemeClr val="tx1"/>
                </a:solidFill>
              </a:rPr>
              <a:t>Il documento:</a:t>
            </a:r>
          </a:p>
          <a:p>
            <a:r>
              <a:rPr lang="it-IT" sz="2400" dirty="0">
                <a:solidFill>
                  <a:schemeClr val="tx1"/>
                </a:solidFill>
              </a:rPr>
              <a:t>ricostruisce la biografia del docente in forma «riflessiva»; </a:t>
            </a:r>
          </a:p>
          <a:p>
            <a:r>
              <a:rPr lang="it-IT" sz="2400" dirty="0">
                <a:solidFill>
                  <a:schemeClr val="tx1"/>
                </a:solidFill>
              </a:rPr>
              <a:t>evidenzia la “professionalità in contesto”, attraverso la documentazione di come si organizza il lavoro in classe, come lo si progetta, lo si gestisce, lo si valuta;</a:t>
            </a:r>
          </a:p>
          <a:p>
            <a:r>
              <a:rPr lang="it-IT" sz="2400" dirty="0">
                <a:solidFill>
                  <a:schemeClr val="tx1"/>
                </a:solidFill>
              </a:rPr>
              <a:t>è consegnato al DS della scuola di servizio in quanto costituisce il </a:t>
            </a:r>
            <a:r>
              <a:rPr lang="it-IT" sz="2400" b="1" dirty="0">
                <a:solidFill>
                  <a:schemeClr val="tx1"/>
                </a:solidFill>
              </a:rPr>
              <a:t>punto di partenza del colloquio dinanzi al Comitato di valutazione.</a:t>
            </a:r>
          </a:p>
        </p:txBody>
      </p:sp>
      <p:pic>
        <p:nvPicPr>
          <p:cNvPr id="4" name="Immagine 3">
            <a:extLst>
              <a:ext uri="{FF2B5EF4-FFF2-40B4-BE49-F238E27FC236}">
                <a16:creationId xmlns:a16="http://schemas.microsoft.com/office/drawing/2014/main" id="{DFEA2810-555D-A22D-00AF-A35C43D82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79" y="2866598"/>
            <a:ext cx="3085475" cy="2024072"/>
          </a:xfrm>
          <a:prstGeom prst="rect">
            <a:avLst/>
          </a:prstGeom>
          <a:ln>
            <a:noFill/>
          </a:ln>
          <a:effectLst>
            <a:outerShdw blurRad="292100" dist="139700" dir="2700000" algn="tl" rotWithShape="0">
              <a:srgbClr val="333333">
                <a:alpha val="65000"/>
              </a:srgbClr>
            </a:outerShdw>
          </a:effectLst>
        </p:spPr>
      </p:pic>
      <p:sp>
        <p:nvSpPr>
          <p:cNvPr id="2" name="Rettangolo 1">
            <a:extLst>
              <a:ext uri="{FF2B5EF4-FFF2-40B4-BE49-F238E27FC236}">
                <a16:creationId xmlns:a16="http://schemas.microsoft.com/office/drawing/2014/main" id="{93CF8B60-E7C8-681F-3CCE-F36AD8BD1FAD}"/>
              </a:ext>
            </a:extLst>
          </p:cNvPr>
          <p:cNvSpPr/>
          <p:nvPr/>
        </p:nvSpPr>
        <p:spPr>
          <a:xfrm>
            <a:off x="299591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itolo 1">
            <a:extLst>
              <a:ext uri="{FF2B5EF4-FFF2-40B4-BE49-F238E27FC236}">
                <a16:creationId xmlns:a16="http://schemas.microsoft.com/office/drawing/2014/main" id="{3C530FE6-039C-5EBB-8BB9-3376F500EA5D}"/>
              </a:ext>
            </a:extLst>
          </p:cNvPr>
          <p:cNvSpPr txBox="1">
            <a:spLocks/>
          </p:cNvSpPr>
          <p:nvPr/>
        </p:nvSpPr>
        <p:spPr>
          <a:xfrm>
            <a:off x="2943158" y="285194"/>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La biografia riflessiva</a:t>
            </a:r>
            <a:endParaRPr lang="it-IT" sz="2000" b="1" dirty="0"/>
          </a:p>
        </p:txBody>
      </p:sp>
    </p:spTree>
    <p:extLst>
      <p:ext uri="{BB962C8B-B14F-4D97-AF65-F5344CB8AC3E}">
        <p14:creationId xmlns:p14="http://schemas.microsoft.com/office/powerpoint/2010/main" val="26757711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9"/>
          <p:cNvSpPr txBox="1">
            <a:spLocks noChangeArrowheads="1"/>
          </p:cNvSpPr>
          <p:nvPr/>
        </p:nvSpPr>
        <p:spPr bwMode="auto">
          <a:xfrm>
            <a:off x="1890200" y="1910243"/>
            <a:ext cx="676799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endParaRPr lang="it-IT" altLang="it-IT" sz="2400" dirty="0">
              <a:latin typeface="+mn-lt"/>
              <a:ea typeface="Arial Narrow" panose="020B0606020202030204" pitchFamily="34" charset="0"/>
              <a:cs typeface="Arial Narrow" panose="020B0606020202030204" pitchFamily="34" charset="0"/>
            </a:endParaRPr>
          </a:p>
          <a:p>
            <a:pPr marL="342900" indent="-342900">
              <a:spcBef>
                <a:spcPct val="0"/>
              </a:spcBef>
              <a:buFont typeface="Wingdings" panose="05000000000000000000" pitchFamily="2" charset="2"/>
              <a:buChar char="ü"/>
            </a:pPr>
            <a:r>
              <a:rPr lang="it-IT" altLang="it-IT" sz="2400" dirty="0">
                <a:latin typeface="+mn-lt"/>
                <a:ea typeface="Arial Narrow" panose="020B0606020202030204" pitchFamily="34" charset="0"/>
                <a:cs typeface="Arial Narrow" panose="020B0606020202030204" pitchFamily="34" charset="0"/>
              </a:rPr>
              <a:t>Il modello di governance</a:t>
            </a:r>
          </a:p>
          <a:p>
            <a:pPr marL="342900" indent="-342900">
              <a:spcBef>
                <a:spcPct val="0"/>
              </a:spcBef>
              <a:buFont typeface="Wingdings" panose="05000000000000000000" pitchFamily="2" charset="2"/>
              <a:buChar char="ü"/>
            </a:pPr>
            <a:endParaRPr lang="it-IT" altLang="it-IT" sz="2400" dirty="0">
              <a:latin typeface="+mn-lt"/>
              <a:ea typeface="Arial Narrow" panose="020B0606020202030204" pitchFamily="34" charset="0"/>
              <a:cs typeface="Arial Narrow" panose="020B0606020202030204" pitchFamily="34" charset="0"/>
            </a:endParaRPr>
          </a:p>
          <a:p>
            <a:pPr marL="342900" indent="-342900">
              <a:spcBef>
                <a:spcPct val="0"/>
              </a:spcBef>
              <a:buFont typeface="Wingdings" panose="05000000000000000000" pitchFamily="2" charset="2"/>
              <a:buChar char="ü"/>
            </a:pPr>
            <a:r>
              <a:rPr lang="it-IT" altLang="it-IT" sz="2400" dirty="0">
                <a:latin typeface="+mn-lt"/>
                <a:ea typeface="Arial Narrow" panose="020B0606020202030204" pitchFamily="34" charset="0"/>
                <a:cs typeface="Arial Narrow" panose="020B0606020202030204" pitchFamily="34" charset="0"/>
              </a:rPr>
              <a:t>Compiti degli attori chiave</a:t>
            </a:r>
          </a:p>
          <a:p>
            <a:pPr>
              <a:spcBef>
                <a:spcPct val="0"/>
              </a:spcBef>
              <a:buNone/>
            </a:pPr>
            <a:endParaRPr lang="it-IT" altLang="it-IT" sz="2400" dirty="0">
              <a:latin typeface="+mn-lt"/>
              <a:ea typeface="Arial Narrow" panose="020B0606020202030204" pitchFamily="34" charset="0"/>
              <a:cs typeface="Arial Narrow" panose="020B0606020202030204" pitchFamily="34" charset="0"/>
            </a:endParaRPr>
          </a:p>
          <a:p>
            <a:pPr marL="342900" indent="-342900">
              <a:spcBef>
                <a:spcPct val="0"/>
              </a:spcBef>
              <a:buFont typeface="Wingdings" panose="05000000000000000000" pitchFamily="2" charset="2"/>
              <a:buChar char="ü"/>
            </a:pPr>
            <a:r>
              <a:rPr lang="it-IT" altLang="it-IT" sz="2400" dirty="0">
                <a:latin typeface="+mn-lt"/>
                <a:ea typeface="Arial Narrow" panose="020B0606020202030204" pitchFamily="34" charset="0"/>
                <a:cs typeface="Arial Narrow" panose="020B0606020202030204" pitchFamily="34" charset="0"/>
              </a:rPr>
              <a:t>Criteri per la verifica degli standard professionali</a:t>
            </a:r>
          </a:p>
          <a:p>
            <a:pPr>
              <a:spcBef>
                <a:spcPct val="0"/>
              </a:spcBef>
              <a:buNone/>
            </a:pPr>
            <a:endParaRPr lang="it-IT" altLang="it-IT" sz="2400" dirty="0">
              <a:latin typeface="+mn-lt"/>
              <a:ea typeface="Arial Narrow" panose="020B0606020202030204" pitchFamily="34" charset="0"/>
              <a:cs typeface="Arial Narrow" panose="020B0606020202030204" pitchFamily="34" charset="0"/>
            </a:endParaRPr>
          </a:p>
          <a:p>
            <a:pPr marL="342900" indent="-342900">
              <a:spcBef>
                <a:spcPct val="0"/>
              </a:spcBef>
              <a:buFont typeface="Wingdings" panose="05000000000000000000" pitchFamily="2" charset="2"/>
              <a:buChar char="ü"/>
            </a:pPr>
            <a:r>
              <a:rPr lang="it-IT" altLang="it-IT" sz="2400" dirty="0">
                <a:latin typeface="+mn-lt"/>
                <a:ea typeface="Arial Narrow" panose="020B0606020202030204" pitchFamily="34" charset="0"/>
                <a:cs typeface="Arial Narrow" panose="020B0606020202030204" pitchFamily="34" charset="0"/>
              </a:rPr>
              <a:t>Valutazione e conclusione del procedimento</a:t>
            </a:r>
            <a:endParaRPr lang="it-IT" altLang="it-IT" sz="2400" b="1" dirty="0">
              <a:latin typeface="Arial Narrow" panose="020B0606020202030204" pitchFamily="34" charset="0"/>
              <a:ea typeface="Arial Narrow" panose="020B0606020202030204" pitchFamily="34" charset="0"/>
              <a:cs typeface="Arial Narrow" panose="020B0606020202030204" pitchFamily="34" charset="0"/>
            </a:endParaRPr>
          </a:p>
        </p:txBody>
      </p:sp>
      <p:pic>
        <p:nvPicPr>
          <p:cNvPr id="10" name="Picture 8">
            <a:extLst>
              <a:ext uri="{FF2B5EF4-FFF2-40B4-BE49-F238E27FC236}">
                <a16:creationId xmlns:a16="http://schemas.microsoft.com/office/drawing/2014/main" id="{890B6B98-BA66-440C-95D4-98628F48BBCB}"/>
              </a:ext>
            </a:extLst>
          </p:cNvPr>
          <p:cNvPicPr>
            <a:picLocks noChangeAspect="1" noChangeArrowheads="1"/>
          </p:cNvPicPr>
          <p:nvPr/>
        </p:nvPicPr>
        <p:blipFill>
          <a:blip r:embed="rId3"/>
          <a:srcRect/>
          <a:stretch>
            <a:fillRect/>
          </a:stretch>
        </p:blipFill>
        <p:spPr bwMode="auto">
          <a:xfrm>
            <a:off x="10304060" y="5364391"/>
            <a:ext cx="1665027" cy="1272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B0A60193-435F-B23E-FB57-AFD4F18BA967}"/>
              </a:ext>
            </a:extLst>
          </p:cNvPr>
          <p:cNvSpPr txBox="1"/>
          <p:nvPr/>
        </p:nvSpPr>
        <p:spPr>
          <a:xfrm>
            <a:off x="0" y="0"/>
            <a:ext cx="4663440" cy="369332"/>
          </a:xfrm>
          <a:prstGeom prst="rect">
            <a:avLst/>
          </a:prstGeom>
          <a:solidFill>
            <a:schemeClr val="bg1"/>
          </a:solidFill>
          <a:ln w="12700">
            <a:solidFill>
              <a:srgbClr val="0000CC"/>
            </a:solidFill>
          </a:ln>
        </p:spPr>
        <p:txBody>
          <a:bodyPr wrap="square">
            <a:spAutoFit/>
          </a:bodyPr>
          <a:lstStyle/>
          <a:p>
            <a:pPr algn="r">
              <a:spcBef>
                <a:spcPct val="0"/>
              </a:spcBef>
              <a:buFontTx/>
              <a:buNone/>
            </a:pPr>
            <a:r>
              <a:rPr lang="it-IT" altLang="it-IT" dirty="0">
                <a:latin typeface="Arial Narrow" panose="020B0606020202030204" pitchFamily="34" charset="0"/>
              </a:rPr>
              <a:t>FORMAZIONE DOCENTI NEOASSUNTI  2024/2025</a:t>
            </a:r>
          </a:p>
        </p:txBody>
      </p:sp>
      <p:sp>
        <p:nvSpPr>
          <p:cNvPr id="11" name="CasellaDiTesto 10">
            <a:extLst>
              <a:ext uri="{FF2B5EF4-FFF2-40B4-BE49-F238E27FC236}">
                <a16:creationId xmlns:a16="http://schemas.microsoft.com/office/drawing/2014/main" id="{F9032499-61A8-19D5-91CE-B23D4115D868}"/>
              </a:ext>
            </a:extLst>
          </p:cNvPr>
          <p:cNvSpPr txBox="1"/>
          <p:nvPr/>
        </p:nvSpPr>
        <p:spPr>
          <a:xfrm>
            <a:off x="2192437" y="1448578"/>
            <a:ext cx="6163518" cy="461665"/>
          </a:xfrm>
          <a:prstGeom prst="rect">
            <a:avLst/>
          </a:prstGeom>
          <a:solidFill>
            <a:schemeClr val="accent3">
              <a:lumMod val="20000"/>
              <a:lumOff val="80000"/>
            </a:schemeClr>
          </a:solidFill>
        </p:spPr>
        <p:txBody>
          <a:bodyPr wrap="square">
            <a:spAutoFit/>
          </a:bodyPr>
          <a:lstStyle/>
          <a:p>
            <a:r>
              <a:rPr lang="it-IT" sz="2400" b="1" dirty="0">
                <a:solidFill>
                  <a:srgbClr val="002060"/>
                </a:solidFill>
              </a:rPr>
              <a:t>2^ PARTE </a:t>
            </a:r>
            <a:endParaRPr lang="it-IT" sz="1600" b="1" dirty="0">
              <a:solidFill>
                <a:srgbClr val="002060"/>
              </a:solidFill>
            </a:endParaRPr>
          </a:p>
        </p:txBody>
      </p:sp>
      <p:sp>
        <p:nvSpPr>
          <p:cNvPr id="3" name="Ovale 2">
            <a:extLst>
              <a:ext uri="{FF2B5EF4-FFF2-40B4-BE49-F238E27FC236}">
                <a16:creationId xmlns:a16="http://schemas.microsoft.com/office/drawing/2014/main" id="{BE679015-804A-A6E9-D75C-C402A1506D5A}"/>
              </a:ext>
            </a:extLst>
          </p:cNvPr>
          <p:cNvSpPr/>
          <p:nvPr/>
        </p:nvSpPr>
        <p:spPr>
          <a:xfrm>
            <a:off x="1178801" y="2084534"/>
            <a:ext cx="669074" cy="66355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Ovale 3">
            <a:extLst>
              <a:ext uri="{FF2B5EF4-FFF2-40B4-BE49-F238E27FC236}">
                <a16:creationId xmlns:a16="http://schemas.microsoft.com/office/drawing/2014/main" id="{D4E5E200-9375-C4D7-98B1-62FF9B60C056}"/>
              </a:ext>
            </a:extLst>
          </p:cNvPr>
          <p:cNvSpPr/>
          <p:nvPr/>
        </p:nvSpPr>
        <p:spPr>
          <a:xfrm>
            <a:off x="1155550" y="2905322"/>
            <a:ext cx="669074" cy="663552"/>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Ovale 5">
            <a:extLst>
              <a:ext uri="{FF2B5EF4-FFF2-40B4-BE49-F238E27FC236}">
                <a16:creationId xmlns:a16="http://schemas.microsoft.com/office/drawing/2014/main" id="{3ABF70E7-BFDE-34A0-8F18-4090F66FB184}"/>
              </a:ext>
            </a:extLst>
          </p:cNvPr>
          <p:cNvSpPr/>
          <p:nvPr/>
        </p:nvSpPr>
        <p:spPr>
          <a:xfrm>
            <a:off x="1135404" y="3706716"/>
            <a:ext cx="669074" cy="66355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vale 6">
            <a:extLst>
              <a:ext uri="{FF2B5EF4-FFF2-40B4-BE49-F238E27FC236}">
                <a16:creationId xmlns:a16="http://schemas.microsoft.com/office/drawing/2014/main" id="{D1E2B272-557C-75B5-7A99-553567E0B0A4}"/>
              </a:ext>
            </a:extLst>
          </p:cNvPr>
          <p:cNvSpPr/>
          <p:nvPr/>
        </p:nvSpPr>
        <p:spPr>
          <a:xfrm>
            <a:off x="1155550" y="4541501"/>
            <a:ext cx="669074" cy="663552"/>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4B239ECF-1F8C-23D4-81D6-7274E505484A}"/>
              </a:ext>
            </a:extLst>
          </p:cNvPr>
          <p:cNvPicPr>
            <a:picLocks noChangeAspect="1"/>
          </p:cNvPicPr>
          <p:nvPr/>
        </p:nvPicPr>
        <p:blipFill>
          <a:blip r:embed="rId8"/>
          <a:stretch>
            <a:fillRect/>
          </a:stretch>
        </p:blipFill>
        <p:spPr>
          <a:xfrm>
            <a:off x="1035558" y="367002"/>
            <a:ext cx="9315450" cy="1066800"/>
          </a:xfrm>
          <a:prstGeom prst="rect">
            <a:avLst/>
          </a:prstGeom>
        </p:spPr>
      </p:pic>
      <p:sp>
        <p:nvSpPr>
          <p:cNvPr id="9" name="Segnaposto numero diapositiva 8">
            <a:extLst>
              <a:ext uri="{FF2B5EF4-FFF2-40B4-BE49-F238E27FC236}">
                <a16:creationId xmlns:a16="http://schemas.microsoft.com/office/drawing/2014/main" id="{3285A224-F0BC-7612-BC74-DA0B361CD551}"/>
              </a:ext>
            </a:extLst>
          </p:cNvPr>
          <p:cNvSpPr>
            <a:spLocks noGrp="1"/>
          </p:cNvSpPr>
          <p:nvPr>
            <p:ph type="sldNum" sz="quarter" idx="12"/>
          </p:nvPr>
        </p:nvSpPr>
        <p:spPr/>
        <p:txBody>
          <a:bodyPr/>
          <a:lstStyle/>
          <a:p>
            <a:fld id="{2B272163-947E-4895-86D3-C2022CF5DCD5}" type="slidenum">
              <a:rPr lang="it-IT" smtClean="0"/>
              <a:t>37</a:t>
            </a:fld>
            <a:endParaRPr lang="it-IT" dirty="0"/>
          </a:p>
        </p:txBody>
      </p:sp>
    </p:spTree>
    <p:extLst>
      <p:ext uri="{BB962C8B-B14F-4D97-AF65-F5344CB8AC3E}">
        <p14:creationId xmlns:p14="http://schemas.microsoft.com/office/powerpoint/2010/main" val="3371950075"/>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664340276"/>
              </p:ext>
            </p:extLst>
          </p:nvPr>
        </p:nvGraphicFramePr>
        <p:xfrm>
          <a:off x="680738" y="1311007"/>
          <a:ext cx="8551862" cy="5277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8" descr="https://encrypted-tbn0.gstatic.com/images?q=tbn:ANd9GcRA_0TEfrckYZzNfsuRvuJCIVCoSFvtDEf6d_tTxNhKz5rRyAZC">
            <a:hlinkClick r:id="rId8"/>
          </p:cNvPr>
          <p:cNvPicPr>
            <a:picLocks noChangeAspect="1" noChangeArrowheads="1"/>
          </p:cNvPicPr>
          <p:nvPr/>
        </p:nvPicPr>
        <p:blipFill>
          <a:blip r:embed="rId9" cstate="print"/>
          <a:srcRect/>
          <a:stretch>
            <a:fillRect/>
          </a:stretch>
        </p:blipFill>
        <p:spPr bwMode="auto">
          <a:xfrm>
            <a:off x="8750170" y="1362334"/>
            <a:ext cx="1444496" cy="992843"/>
          </a:xfrm>
          <a:prstGeom prst="rect">
            <a:avLst/>
          </a:prstGeom>
          <a:ln>
            <a:noFill/>
          </a:ln>
          <a:effectLst>
            <a:outerShdw blurRad="292100" dist="139700" dir="2700000" algn="tl" rotWithShape="0">
              <a:srgbClr val="333333">
                <a:alpha val="65000"/>
              </a:srgbClr>
            </a:outerShdw>
          </a:effectLst>
        </p:spPr>
      </p:pic>
      <p:pic>
        <p:nvPicPr>
          <p:cNvPr id="4" name="Picture 10" descr="csa_napoli"/>
          <p:cNvPicPr>
            <a:picLocks noChangeAspect="1" noChangeArrowheads="1"/>
          </p:cNvPicPr>
          <p:nvPr/>
        </p:nvPicPr>
        <p:blipFill>
          <a:blip r:embed="rId10" cstate="print"/>
          <a:srcRect/>
          <a:stretch>
            <a:fillRect/>
          </a:stretch>
        </p:blipFill>
        <p:spPr bwMode="auto">
          <a:xfrm>
            <a:off x="8750170" y="2875522"/>
            <a:ext cx="1461346" cy="812058"/>
          </a:xfrm>
          <a:prstGeom prst="rect">
            <a:avLst/>
          </a:prstGeom>
          <a:ln>
            <a:noFill/>
          </a:ln>
          <a:effectLst>
            <a:outerShdw blurRad="292100" dist="139700" dir="2700000" algn="tl" rotWithShape="0">
              <a:srgbClr val="333333">
                <a:alpha val="65000"/>
              </a:srgbClr>
            </a:outerShdw>
          </a:effectLst>
        </p:spPr>
      </p:pic>
      <p:pic>
        <p:nvPicPr>
          <p:cNvPr id="5" name="Picture 15"/>
          <p:cNvPicPr>
            <a:picLocks noChangeAspect="1" noChangeArrowheads="1"/>
          </p:cNvPicPr>
          <p:nvPr/>
        </p:nvPicPr>
        <p:blipFill>
          <a:blip r:embed="rId11" cstate="print"/>
          <a:srcRect/>
          <a:stretch>
            <a:fillRect/>
          </a:stretch>
        </p:blipFill>
        <p:spPr bwMode="auto">
          <a:xfrm>
            <a:off x="8805397" y="4062335"/>
            <a:ext cx="1444182" cy="751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magine 2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32318" y="5408060"/>
            <a:ext cx="1262349" cy="819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8" name="Pentagono 7"/>
          <p:cNvSpPr/>
          <p:nvPr/>
        </p:nvSpPr>
        <p:spPr>
          <a:xfrm>
            <a:off x="891249" y="1835604"/>
            <a:ext cx="4260260" cy="8636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600" dirty="0">
                <a:solidFill>
                  <a:schemeClr val="tx1"/>
                </a:solidFill>
              </a:rPr>
              <a:t>Azioni di </a:t>
            </a:r>
            <a:r>
              <a:rPr lang="it-IT" sz="1600" b="1" dirty="0">
                <a:solidFill>
                  <a:schemeClr val="tx1"/>
                </a:solidFill>
              </a:rPr>
              <a:t>coordinamento a livello nazionale, accompagnamento</a:t>
            </a:r>
            <a:r>
              <a:rPr lang="it-IT" sz="1600" dirty="0">
                <a:solidFill>
                  <a:schemeClr val="tx1"/>
                </a:solidFill>
              </a:rPr>
              <a:t> e </a:t>
            </a:r>
            <a:r>
              <a:rPr lang="it-IT" sz="1600" b="1" dirty="0">
                <a:solidFill>
                  <a:schemeClr val="tx1"/>
                </a:solidFill>
              </a:rPr>
              <a:t>monitoraggio,</a:t>
            </a:r>
            <a:r>
              <a:rPr lang="it-IT" sz="1600" dirty="0">
                <a:solidFill>
                  <a:schemeClr val="tx1"/>
                </a:solidFill>
              </a:rPr>
              <a:t> </a:t>
            </a:r>
            <a:r>
              <a:rPr lang="it-IT" sz="1600" b="1" dirty="0">
                <a:solidFill>
                  <a:schemeClr val="tx1"/>
                </a:solidFill>
              </a:rPr>
              <a:t>supporto</a:t>
            </a:r>
            <a:r>
              <a:rPr lang="it-IT" sz="1600" dirty="0">
                <a:solidFill>
                  <a:schemeClr val="tx1"/>
                </a:solidFill>
              </a:rPr>
              <a:t> delle iniziative formative</a:t>
            </a:r>
          </a:p>
        </p:txBody>
      </p:sp>
      <p:sp>
        <p:nvSpPr>
          <p:cNvPr id="9" name="Pentagono 8"/>
          <p:cNvSpPr/>
          <p:nvPr/>
        </p:nvSpPr>
        <p:spPr>
          <a:xfrm>
            <a:off x="891249" y="2905502"/>
            <a:ext cx="4385793" cy="8636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600" dirty="0">
                <a:solidFill>
                  <a:schemeClr val="tx1"/>
                </a:solidFill>
              </a:rPr>
              <a:t>azioni di </a:t>
            </a:r>
            <a:r>
              <a:rPr lang="it-IT" sz="1600" b="1" dirty="0">
                <a:solidFill>
                  <a:schemeClr val="tx1"/>
                </a:solidFill>
              </a:rPr>
              <a:t>coordinamento </a:t>
            </a:r>
            <a:r>
              <a:rPr lang="it-IT" sz="1600" dirty="0">
                <a:solidFill>
                  <a:schemeClr val="tx1"/>
                </a:solidFill>
              </a:rPr>
              <a:t>delle attività a livello regionale e </a:t>
            </a:r>
            <a:r>
              <a:rPr lang="it-IT" sz="1600" b="1" dirty="0">
                <a:solidFill>
                  <a:schemeClr val="tx1"/>
                </a:solidFill>
              </a:rPr>
              <a:t>raccolta delle rendicontazioni amministrative e didattiche</a:t>
            </a:r>
            <a:endParaRPr lang="it-IT" sz="1600" dirty="0">
              <a:solidFill>
                <a:schemeClr val="tx1"/>
              </a:solidFill>
            </a:endParaRPr>
          </a:p>
        </p:txBody>
      </p:sp>
      <p:sp>
        <p:nvSpPr>
          <p:cNvPr id="10" name="Pentagono 9"/>
          <p:cNvSpPr/>
          <p:nvPr/>
        </p:nvSpPr>
        <p:spPr>
          <a:xfrm>
            <a:off x="868099" y="3949805"/>
            <a:ext cx="4422305" cy="8636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600" dirty="0">
                <a:solidFill>
                  <a:schemeClr val="tx1"/>
                </a:solidFill>
              </a:rPr>
              <a:t> organizzazione degli </a:t>
            </a:r>
            <a:r>
              <a:rPr lang="it-IT" sz="1600" b="1" dirty="0">
                <a:solidFill>
                  <a:schemeClr val="tx1"/>
                </a:solidFill>
              </a:rPr>
              <a:t>incontri laboratoriali  - </a:t>
            </a:r>
            <a:r>
              <a:rPr lang="it-IT" sz="1600" dirty="0">
                <a:solidFill>
                  <a:schemeClr val="tx1"/>
                </a:solidFill>
              </a:rPr>
              <a:t>gestione  amministrativo  -   contabile</a:t>
            </a:r>
          </a:p>
        </p:txBody>
      </p:sp>
      <p:sp>
        <p:nvSpPr>
          <p:cNvPr id="11" name="Pentagono 10"/>
          <p:cNvSpPr/>
          <p:nvPr/>
        </p:nvSpPr>
        <p:spPr>
          <a:xfrm>
            <a:off x="902824" y="5000938"/>
            <a:ext cx="4422305" cy="8636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600" dirty="0">
                <a:solidFill>
                  <a:schemeClr val="tx1"/>
                </a:solidFill>
              </a:rPr>
              <a:t>attività di </a:t>
            </a:r>
            <a:r>
              <a:rPr lang="it-IT" sz="1600" b="1" dirty="0">
                <a:solidFill>
                  <a:schemeClr val="tx1"/>
                </a:solidFill>
              </a:rPr>
              <a:t>tutoring </a:t>
            </a:r>
            <a:r>
              <a:rPr lang="it-IT" sz="1600" dirty="0">
                <a:solidFill>
                  <a:schemeClr val="tx1"/>
                </a:solidFill>
              </a:rPr>
              <a:t>e </a:t>
            </a:r>
            <a:r>
              <a:rPr lang="it-IT" sz="1600" b="1" dirty="0">
                <a:solidFill>
                  <a:schemeClr val="tx1"/>
                </a:solidFill>
              </a:rPr>
              <a:t>peer to peer, valutazione finale.</a:t>
            </a:r>
            <a:endParaRPr lang="it-IT" sz="1600" dirty="0">
              <a:solidFill>
                <a:schemeClr val="tx1"/>
              </a:solidFill>
            </a:endParaRPr>
          </a:p>
        </p:txBody>
      </p:sp>
      <p:sp>
        <p:nvSpPr>
          <p:cNvPr id="12" name="Titolo 1">
            <a:extLst>
              <a:ext uri="{FF2B5EF4-FFF2-40B4-BE49-F238E27FC236}">
                <a16:creationId xmlns:a16="http://schemas.microsoft.com/office/drawing/2014/main" id="{FC7EFF50-1076-FF83-BAD3-917DB5A319BE}"/>
              </a:ext>
            </a:extLst>
          </p:cNvPr>
          <p:cNvSpPr txBox="1">
            <a:spLocks/>
          </p:cNvSpPr>
          <p:nvPr/>
        </p:nvSpPr>
        <p:spPr>
          <a:xfrm>
            <a:off x="2959400" y="413123"/>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Il modello di governance</a:t>
            </a:r>
            <a:endParaRPr lang="it-IT" sz="2000" b="1" dirty="0"/>
          </a:p>
        </p:txBody>
      </p:sp>
      <p:sp>
        <p:nvSpPr>
          <p:cNvPr id="13" name="Rettangolo 12">
            <a:extLst>
              <a:ext uri="{FF2B5EF4-FFF2-40B4-BE49-F238E27FC236}">
                <a16:creationId xmlns:a16="http://schemas.microsoft.com/office/drawing/2014/main" id="{7233E6EE-B3CB-C7FA-9AE4-18D1DA46EF70}"/>
              </a:ext>
            </a:extLst>
          </p:cNvPr>
          <p:cNvSpPr/>
          <p:nvPr/>
        </p:nvSpPr>
        <p:spPr>
          <a:xfrm>
            <a:off x="299591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vale 6">
            <a:extLst>
              <a:ext uri="{FF2B5EF4-FFF2-40B4-BE49-F238E27FC236}">
                <a16:creationId xmlns:a16="http://schemas.microsoft.com/office/drawing/2014/main" id="{3A250C1D-7533-EA6A-03F2-AFF35AB283D8}"/>
              </a:ext>
            </a:extLst>
          </p:cNvPr>
          <p:cNvSpPr/>
          <p:nvPr/>
        </p:nvSpPr>
        <p:spPr>
          <a:xfrm>
            <a:off x="650130" y="274922"/>
            <a:ext cx="1444495" cy="1437079"/>
          </a:xfrm>
          <a:prstGeom prst="ellipse">
            <a:avLst/>
          </a:prstGeom>
          <a:blipFill dpi="0" rotWithShape="1">
            <a:blip r:embed="rId1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Segnaposto numero diapositiva 13">
            <a:extLst>
              <a:ext uri="{FF2B5EF4-FFF2-40B4-BE49-F238E27FC236}">
                <a16:creationId xmlns:a16="http://schemas.microsoft.com/office/drawing/2014/main" id="{910E9795-021A-DE8C-456E-549DA8F7A499}"/>
              </a:ext>
            </a:extLst>
          </p:cNvPr>
          <p:cNvSpPr>
            <a:spLocks noGrp="1"/>
          </p:cNvSpPr>
          <p:nvPr>
            <p:ph type="sldNum" sz="quarter" idx="12"/>
          </p:nvPr>
        </p:nvSpPr>
        <p:spPr/>
        <p:txBody>
          <a:bodyPr/>
          <a:lstStyle/>
          <a:p>
            <a:fld id="{2B272163-947E-4895-86D3-C2022CF5DCD5}" type="slidenum">
              <a:rPr lang="it-IT" smtClean="0"/>
              <a:t>38</a:t>
            </a:fld>
            <a:endParaRPr lang="it-IT" dirty="0"/>
          </a:p>
        </p:txBody>
      </p:sp>
    </p:spTree>
    <p:extLst>
      <p:ext uri="{BB962C8B-B14F-4D97-AF65-F5344CB8AC3E}">
        <p14:creationId xmlns:p14="http://schemas.microsoft.com/office/powerpoint/2010/main" val="217125471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contenuto 2"/>
          <p:cNvSpPr>
            <a:spLocks noGrp="1"/>
          </p:cNvSpPr>
          <p:nvPr>
            <p:ph idx="1"/>
          </p:nvPr>
        </p:nvSpPr>
        <p:spPr>
          <a:xfrm>
            <a:off x="1981200" y="1600200"/>
            <a:ext cx="8229600" cy="5257800"/>
          </a:xfrm>
        </p:spPr>
        <p:txBody>
          <a:bodyPr>
            <a:normAutofit/>
          </a:bodyPr>
          <a:lstStyle/>
          <a:p>
            <a:pPr marL="0" indent="0" algn="just">
              <a:buNone/>
            </a:pPr>
            <a:endParaRPr lang="it-IT" altLang="it-IT" sz="2400" dirty="0"/>
          </a:p>
          <a:p>
            <a:pPr algn="l"/>
            <a:endParaRPr lang="it-IT" sz="2400" b="0" i="0" u="none" strike="noStrike" baseline="0" dirty="0">
              <a:solidFill>
                <a:srgbClr val="000000"/>
              </a:solidFill>
              <a:latin typeface="Times New Roman" panose="02020603050405020304" pitchFamily="18" charset="0"/>
            </a:endParaRPr>
          </a:p>
          <a:p>
            <a:pPr algn="just">
              <a:buFont typeface="Wingdings" panose="05000000000000000000" pitchFamily="2" charset="2"/>
              <a:buChar char="Ø"/>
            </a:pPr>
            <a:r>
              <a:rPr lang="it-IT" altLang="it-IT" sz="2400" b="1" dirty="0">
                <a:solidFill>
                  <a:schemeClr val="tx1"/>
                </a:solidFill>
              </a:rPr>
              <a:t> effettua </a:t>
            </a:r>
            <a:r>
              <a:rPr lang="it-IT" altLang="it-IT" sz="2400" dirty="0">
                <a:solidFill>
                  <a:schemeClr val="tx1"/>
                </a:solidFill>
              </a:rPr>
              <a:t>180 giorni di servizio, di cui 120 per le attività didattiche;</a:t>
            </a:r>
          </a:p>
          <a:p>
            <a:pPr algn="just">
              <a:buFont typeface="Wingdings" panose="05000000000000000000" pitchFamily="2" charset="2"/>
              <a:buChar char="Ø"/>
            </a:pPr>
            <a:r>
              <a:rPr lang="it-IT" altLang="it-IT" sz="2400" b="1" dirty="0">
                <a:solidFill>
                  <a:schemeClr val="tx1"/>
                </a:solidFill>
              </a:rPr>
              <a:t>redige</a:t>
            </a:r>
            <a:r>
              <a:rPr lang="it-IT" altLang="it-IT" sz="2400" dirty="0">
                <a:solidFill>
                  <a:schemeClr val="tx1"/>
                </a:solidFill>
              </a:rPr>
              <a:t> il Bilancio delle competenze iniziali e finali;</a:t>
            </a:r>
          </a:p>
          <a:p>
            <a:pPr algn="just">
              <a:buFont typeface="Wingdings" panose="05000000000000000000" pitchFamily="2" charset="2"/>
              <a:buChar char="Ø"/>
            </a:pPr>
            <a:r>
              <a:rPr lang="it-IT" sz="2400" b="1" i="0" u="none" strike="noStrike" baseline="0" dirty="0">
                <a:solidFill>
                  <a:schemeClr val="tx1"/>
                </a:solidFill>
              </a:rPr>
              <a:t>redige</a:t>
            </a:r>
            <a:r>
              <a:rPr lang="it-IT" sz="2400" b="0" i="0" u="none" strike="noStrike" baseline="0" dirty="0">
                <a:solidFill>
                  <a:schemeClr val="tx1"/>
                </a:solidFill>
              </a:rPr>
              <a:t> la propria programmazione annuale;</a:t>
            </a:r>
            <a:endParaRPr lang="it-IT" sz="2400" i="0" u="none" strike="noStrike" baseline="0" dirty="0">
              <a:solidFill>
                <a:schemeClr val="tx1"/>
              </a:solidFill>
            </a:endParaRPr>
          </a:p>
          <a:p>
            <a:pPr algn="just">
              <a:buFont typeface="Wingdings" panose="05000000000000000000" pitchFamily="2" charset="2"/>
              <a:buChar char="Ø"/>
            </a:pPr>
            <a:r>
              <a:rPr lang="it-IT" altLang="it-IT" sz="2400" b="1" dirty="0">
                <a:solidFill>
                  <a:schemeClr val="tx1"/>
                </a:solidFill>
              </a:rPr>
              <a:t>definisce</a:t>
            </a:r>
            <a:r>
              <a:rPr lang="it-IT" altLang="it-IT" sz="2400" dirty="0">
                <a:solidFill>
                  <a:schemeClr val="tx1"/>
                </a:solidFill>
              </a:rPr>
              <a:t> con il D.S. il Patto per lo sviluppo professionale;</a:t>
            </a:r>
          </a:p>
          <a:p>
            <a:pPr algn="just">
              <a:buFont typeface="Wingdings" panose="05000000000000000000" pitchFamily="2" charset="2"/>
              <a:buChar char="Ø"/>
            </a:pPr>
            <a:r>
              <a:rPr lang="it-IT" altLang="it-IT" sz="2400" b="1" dirty="0">
                <a:solidFill>
                  <a:schemeClr val="tx1"/>
                </a:solidFill>
              </a:rPr>
              <a:t>partecipa </a:t>
            </a:r>
            <a:r>
              <a:rPr lang="it-IT" altLang="it-IT" sz="2400" dirty="0">
                <a:solidFill>
                  <a:schemeClr val="tx1"/>
                </a:solidFill>
              </a:rPr>
              <a:t>ai laboratori formativi ed elabora </a:t>
            </a:r>
            <a:r>
              <a:rPr lang="it-IT" sz="2400" b="0" i="0" u="none" strike="noStrike" baseline="0" dirty="0">
                <a:solidFill>
                  <a:schemeClr val="tx1"/>
                </a:solidFill>
              </a:rPr>
              <a:t>la </a:t>
            </a:r>
            <a:r>
              <a:rPr lang="it-IT" sz="2400" dirty="0">
                <a:solidFill>
                  <a:schemeClr val="tx1"/>
                </a:solidFill>
              </a:rPr>
              <a:t>documentazione prevista; </a:t>
            </a:r>
            <a:endParaRPr lang="it-IT" altLang="it-IT" sz="2400" i="1" dirty="0">
              <a:solidFill>
                <a:schemeClr val="tx1"/>
              </a:solidFill>
            </a:endParaRPr>
          </a:p>
          <a:p>
            <a:pPr algn="just">
              <a:buFontTx/>
              <a:buChar char="-"/>
            </a:pPr>
            <a:endParaRPr lang="it-IT" altLang="it-IT" sz="2400" dirty="0"/>
          </a:p>
          <a:p>
            <a:pPr algn="just">
              <a:buFontTx/>
              <a:buChar char="-"/>
            </a:pPr>
            <a:endParaRPr lang="it-IT" altLang="it-IT" sz="2400" dirty="0"/>
          </a:p>
        </p:txBody>
      </p:sp>
      <p:sp>
        <p:nvSpPr>
          <p:cNvPr id="32772"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31C070-9B5F-4975-9472-30D5282C3BFB}" type="slidenum">
              <a:rPr lang="it-IT" altLang="it-IT"/>
              <a:pPr eaLnBrk="1" hangingPunct="1"/>
              <a:t>39</a:t>
            </a:fld>
            <a:endParaRPr lang="it-IT" altLang="it-IT" dirty="0"/>
          </a:p>
        </p:txBody>
      </p:sp>
      <p:sp>
        <p:nvSpPr>
          <p:cNvPr id="3" name="Ovale 2">
            <a:extLst>
              <a:ext uri="{FF2B5EF4-FFF2-40B4-BE49-F238E27FC236}">
                <a16:creationId xmlns:a16="http://schemas.microsoft.com/office/drawing/2014/main" id="{3EEC9944-AFCD-ECD5-1F15-319A3AB25FB7}"/>
              </a:ext>
            </a:extLst>
          </p:cNvPr>
          <p:cNvSpPr/>
          <p:nvPr/>
        </p:nvSpPr>
        <p:spPr>
          <a:xfrm>
            <a:off x="823952" y="431421"/>
            <a:ext cx="1537283" cy="147840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Titolo 1">
            <a:extLst>
              <a:ext uri="{FF2B5EF4-FFF2-40B4-BE49-F238E27FC236}">
                <a16:creationId xmlns:a16="http://schemas.microsoft.com/office/drawing/2014/main" id="{8449B443-94E4-6A0B-DDC9-DE7F11A049E8}"/>
              </a:ext>
            </a:extLst>
          </p:cNvPr>
          <p:cNvSpPr txBox="1">
            <a:spLocks/>
          </p:cNvSpPr>
          <p:nvPr/>
        </p:nvSpPr>
        <p:spPr>
          <a:xfrm>
            <a:off x="2959400" y="413123"/>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Compiti degli attori chiave</a:t>
            </a:r>
            <a:endParaRPr lang="it-IT" sz="2000" b="1" dirty="0"/>
          </a:p>
        </p:txBody>
      </p:sp>
      <p:sp>
        <p:nvSpPr>
          <p:cNvPr id="5" name="Rettangolo 4">
            <a:extLst>
              <a:ext uri="{FF2B5EF4-FFF2-40B4-BE49-F238E27FC236}">
                <a16:creationId xmlns:a16="http://schemas.microsoft.com/office/drawing/2014/main" id="{4806E32F-1DB9-F711-34D8-B33A1817E153}"/>
              </a:ext>
            </a:extLst>
          </p:cNvPr>
          <p:cNvSpPr/>
          <p:nvPr/>
        </p:nvSpPr>
        <p:spPr>
          <a:xfrm>
            <a:off x="3104366" y="1198917"/>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ctangle 2">
            <a:extLst>
              <a:ext uri="{FF2B5EF4-FFF2-40B4-BE49-F238E27FC236}">
                <a16:creationId xmlns:a16="http://schemas.microsoft.com/office/drawing/2014/main" id="{11D4602B-C0E2-B4D2-239F-70E1CD4AFDF8}"/>
              </a:ext>
            </a:extLst>
          </p:cNvPr>
          <p:cNvSpPr>
            <a:spLocks noChangeArrowheads="1"/>
          </p:cNvSpPr>
          <p:nvPr/>
        </p:nvSpPr>
        <p:spPr bwMode="auto">
          <a:xfrm>
            <a:off x="2257103" y="1286716"/>
            <a:ext cx="8551862" cy="1143000"/>
          </a:xfrm>
          <a:prstGeom prst="rect">
            <a:avLst/>
          </a:prstGeom>
          <a:noFill/>
          <a:ln w="9525">
            <a:noFill/>
            <a:miter lim="800000"/>
            <a:headEnd/>
            <a:tailEnd/>
          </a:ln>
        </p:spPr>
        <p:txBody>
          <a:bodyPr anchor="ctr"/>
          <a:lstStyle/>
          <a:p>
            <a:pPr>
              <a:defRPr/>
            </a:pPr>
            <a:r>
              <a:rPr lang="it-IT" sz="2000" dirty="0"/>
              <a:t> Il Docente neoassunto:</a:t>
            </a:r>
          </a:p>
        </p:txBody>
      </p:sp>
    </p:spTree>
    <p:extLst>
      <p:ext uri="{BB962C8B-B14F-4D97-AF65-F5344CB8AC3E}">
        <p14:creationId xmlns:p14="http://schemas.microsoft.com/office/powerpoint/2010/main" val="863394752"/>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9"/>
          <p:cNvSpPr txBox="1">
            <a:spLocks noChangeArrowheads="1"/>
          </p:cNvSpPr>
          <p:nvPr/>
        </p:nvSpPr>
        <p:spPr bwMode="auto">
          <a:xfrm>
            <a:off x="2995913" y="2558689"/>
            <a:ext cx="6767991" cy="459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defRPr/>
            </a:pPr>
            <a:r>
              <a:rPr lang="it-IT" sz="2400" dirty="0">
                <a:latin typeface="+mn-lt"/>
                <a:cs typeface="Times New Roman" pitchFamily="18" charset="0"/>
              </a:rPr>
              <a:t>La </a:t>
            </a:r>
            <a:r>
              <a:rPr lang="it-IT" sz="2400" b="1" dirty="0">
                <a:latin typeface="+mn-lt"/>
                <a:cs typeface="Times New Roman" pitchFamily="18" charset="0"/>
              </a:rPr>
              <a:t>legge n. 107/2015 </a:t>
            </a:r>
            <a:r>
              <a:rPr lang="it-IT" sz="2400" dirty="0">
                <a:latin typeface="+mn-lt"/>
                <a:cs typeface="Times New Roman" pitchFamily="18" charset="0"/>
              </a:rPr>
              <a:t> ha introdotto significativi cambiamenti in materia di </a:t>
            </a:r>
            <a:r>
              <a:rPr lang="it-IT" sz="2400" b="1" dirty="0">
                <a:latin typeface="+mn-lt"/>
                <a:cs typeface="Times New Roman" pitchFamily="18" charset="0"/>
              </a:rPr>
              <a:t>anno  di prova </a:t>
            </a:r>
            <a:r>
              <a:rPr lang="it-IT" sz="2400" dirty="0">
                <a:latin typeface="+mn-lt"/>
                <a:cs typeface="Times New Roman" pitchFamily="18" charset="0"/>
              </a:rPr>
              <a:t>e </a:t>
            </a:r>
            <a:r>
              <a:rPr lang="it-IT" sz="2400" b="1" dirty="0">
                <a:latin typeface="+mn-lt"/>
                <a:cs typeface="Times New Roman" pitchFamily="18" charset="0"/>
              </a:rPr>
              <a:t>di formazione</a:t>
            </a:r>
            <a:r>
              <a:rPr lang="it-IT" sz="2400" dirty="0">
                <a:latin typeface="+mn-lt"/>
                <a:cs typeface="Times New Roman" pitchFamily="18" charset="0"/>
              </a:rPr>
              <a:t>.</a:t>
            </a:r>
          </a:p>
          <a:p>
            <a:pPr algn="just">
              <a:defRPr/>
            </a:pPr>
            <a:r>
              <a:rPr lang="it-IT" sz="2400" dirty="0">
                <a:latin typeface="+mn-lt"/>
                <a:cs typeface="Times New Roman" pitchFamily="18" charset="0"/>
              </a:rPr>
              <a:t> I commi dal </a:t>
            </a:r>
            <a:r>
              <a:rPr lang="it-IT" sz="2400" b="1" dirty="0">
                <a:latin typeface="+mn-lt"/>
                <a:cs typeface="Times New Roman" pitchFamily="18" charset="0"/>
              </a:rPr>
              <a:t>115 al 120</a:t>
            </a:r>
            <a:r>
              <a:rPr lang="it-IT" sz="2400" dirty="0">
                <a:latin typeface="+mn-lt"/>
                <a:cs typeface="Times New Roman" pitchFamily="18" charset="0"/>
              </a:rPr>
              <a:t> trattano la materia, specificando che, dopo la nomina in ruolo, il personale docente effettua un anno di formazione e prova ai fini della conferma in ruolo</a:t>
            </a:r>
            <a:r>
              <a:rPr lang="it-IT" sz="2400" dirty="0">
                <a:latin typeface="+mn-lt"/>
              </a:rPr>
              <a:t>.</a:t>
            </a:r>
          </a:p>
          <a:p>
            <a:pPr>
              <a:spcBef>
                <a:spcPct val="0"/>
              </a:spcBef>
              <a:buNone/>
            </a:pPr>
            <a:endParaRPr lang="it-IT" altLang="it-IT" sz="2400" b="1" dirty="0">
              <a:latin typeface="Arial Narrow" panose="020B0606020202030204" pitchFamily="34" charset="0"/>
              <a:ea typeface="Arial Narrow" panose="020B0606020202030204" pitchFamily="34" charset="0"/>
              <a:cs typeface="Arial Narrow" panose="020B0606020202030204" pitchFamily="34" charset="0"/>
            </a:endParaRPr>
          </a:p>
          <a:p>
            <a:pPr marL="457200" indent="-457200">
              <a:spcBef>
                <a:spcPct val="0"/>
              </a:spcBef>
              <a:buAutoNum type="arabicPeriod" startAt="5"/>
            </a:pPr>
            <a:endParaRPr lang="it-IT" altLang="it-IT" sz="2400" b="1" dirty="0">
              <a:latin typeface="Arial Narrow" panose="020B0606020202030204" pitchFamily="34" charset="0"/>
              <a:ea typeface="Arial Narrow" panose="020B0606020202030204" pitchFamily="34" charset="0"/>
              <a:cs typeface="Arial Narrow" panose="020B0606020202030204" pitchFamily="34" charset="0"/>
            </a:endParaRPr>
          </a:p>
          <a:p>
            <a:pPr marL="457200" indent="-457200">
              <a:spcBef>
                <a:spcPct val="0"/>
              </a:spcBef>
              <a:buAutoNum type="arabicPeriod" startAt="5"/>
            </a:pPr>
            <a:endParaRPr lang="it-IT" altLang="it-IT" sz="2400" b="1" dirty="0">
              <a:latin typeface="Arial Narrow" panose="020B0606020202030204" pitchFamily="34" charset="0"/>
              <a:ea typeface="Arial Narrow" panose="020B0606020202030204" pitchFamily="34" charset="0"/>
              <a:cs typeface="Arial Narrow" panose="020B0606020202030204" pitchFamily="34" charset="0"/>
            </a:endParaRPr>
          </a:p>
          <a:p>
            <a:pPr marL="457200" indent="-457200">
              <a:spcBef>
                <a:spcPct val="0"/>
              </a:spcBef>
              <a:buAutoNum type="arabicPeriod" startAt="5"/>
            </a:pPr>
            <a:endParaRPr lang="it-IT" altLang="it-IT" sz="2400" b="1" dirty="0">
              <a:latin typeface="Arial Narrow" panose="020B0606020202030204" pitchFamily="34" charset="0"/>
              <a:ea typeface="Arial Narrow" panose="020B0606020202030204" pitchFamily="34" charset="0"/>
              <a:cs typeface="Arial Narrow" panose="020B0606020202030204" pitchFamily="34" charset="0"/>
            </a:endParaRPr>
          </a:p>
          <a:p>
            <a:pPr marL="457200" indent="-457200">
              <a:spcBef>
                <a:spcPct val="0"/>
              </a:spcBef>
              <a:buFontTx/>
              <a:buAutoNum type="arabicPeriod"/>
            </a:pPr>
            <a:endParaRPr lang="it-IT" altLang="it-IT" sz="2400" b="1"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Titolo 1">
            <a:extLst>
              <a:ext uri="{FF2B5EF4-FFF2-40B4-BE49-F238E27FC236}">
                <a16:creationId xmlns:a16="http://schemas.microsoft.com/office/drawing/2014/main" id="{BA81D048-9913-4FC7-93E8-4E0E4D0790C5}"/>
              </a:ext>
            </a:extLst>
          </p:cNvPr>
          <p:cNvSpPr txBox="1">
            <a:spLocks/>
          </p:cNvSpPr>
          <p:nvPr/>
        </p:nvSpPr>
        <p:spPr>
          <a:xfrm>
            <a:off x="2783840" y="792798"/>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Il quadro normativo  </a:t>
            </a:r>
            <a:endParaRPr lang="it-IT" sz="2000" b="1" dirty="0"/>
          </a:p>
        </p:txBody>
      </p:sp>
      <p:sp>
        <p:nvSpPr>
          <p:cNvPr id="11" name="CasellaDiTesto 10">
            <a:extLst>
              <a:ext uri="{FF2B5EF4-FFF2-40B4-BE49-F238E27FC236}">
                <a16:creationId xmlns:a16="http://schemas.microsoft.com/office/drawing/2014/main" id="{A4715E4B-7383-4643-AA28-A8A10AC45FF2}"/>
              </a:ext>
            </a:extLst>
          </p:cNvPr>
          <p:cNvSpPr txBox="1"/>
          <p:nvPr/>
        </p:nvSpPr>
        <p:spPr>
          <a:xfrm>
            <a:off x="0" y="0"/>
            <a:ext cx="4663440" cy="369332"/>
          </a:xfrm>
          <a:prstGeom prst="rect">
            <a:avLst/>
          </a:prstGeom>
          <a:solidFill>
            <a:schemeClr val="bg1"/>
          </a:solidFill>
          <a:ln w="12700">
            <a:solidFill>
              <a:srgbClr val="0000CC"/>
            </a:solidFill>
          </a:ln>
        </p:spPr>
        <p:txBody>
          <a:bodyPr wrap="square">
            <a:spAutoFit/>
          </a:bodyPr>
          <a:lstStyle/>
          <a:p>
            <a:pPr algn="r">
              <a:spcBef>
                <a:spcPct val="0"/>
              </a:spcBef>
              <a:buFontTx/>
              <a:buNone/>
            </a:pPr>
            <a:r>
              <a:rPr lang="it-IT" altLang="it-IT" dirty="0">
                <a:latin typeface="Arial Narrow" panose="020B0606020202030204" pitchFamily="34" charset="0"/>
              </a:rPr>
              <a:t>FORMAZIONE DOCENTI NEOASSUNTI  2024/2025</a:t>
            </a:r>
          </a:p>
        </p:txBody>
      </p:sp>
      <p:sp>
        <p:nvSpPr>
          <p:cNvPr id="2" name="Ovale 1">
            <a:extLst>
              <a:ext uri="{FF2B5EF4-FFF2-40B4-BE49-F238E27FC236}">
                <a16:creationId xmlns:a16="http://schemas.microsoft.com/office/drawing/2014/main" id="{2A8AD4F8-ACE3-8752-B985-8084E8877E68}"/>
              </a:ext>
            </a:extLst>
          </p:cNvPr>
          <p:cNvSpPr/>
          <p:nvPr/>
        </p:nvSpPr>
        <p:spPr>
          <a:xfrm>
            <a:off x="735981" y="472200"/>
            <a:ext cx="1892819" cy="188070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ttangolo 2">
            <a:extLst>
              <a:ext uri="{FF2B5EF4-FFF2-40B4-BE49-F238E27FC236}">
                <a16:creationId xmlns:a16="http://schemas.microsoft.com/office/drawing/2014/main" id="{09C6A2DA-B8D8-4DEF-82D1-1B744ACF9221}"/>
              </a:ext>
            </a:extLst>
          </p:cNvPr>
          <p:cNvSpPr/>
          <p:nvPr/>
        </p:nvSpPr>
        <p:spPr>
          <a:xfrm>
            <a:off x="299591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Rectangle 3">
            <a:extLst>
              <a:ext uri="{FF2B5EF4-FFF2-40B4-BE49-F238E27FC236}">
                <a16:creationId xmlns:a16="http://schemas.microsoft.com/office/drawing/2014/main" id="{53617DFF-E4B1-BF57-0FB2-E2A33A10EBEA}"/>
              </a:ext>
            </a:extLst>
          </p:cNvPr>
          <p:cNvSpPr>
            <a:spLocks noChangeArrowheads="1"/>
          </p:cNvSpPr>
          <p:nvPr/>
        </p:nvSpPr>
        <p:spPr bwMode="auto">
          <a:xfrm>
            <a:off x="3626389" y="1607634"/>
            <a:ext cx="5507037" cy="762000"/>
          </a:xfrm>
          <a:prstGeom prst="rect">
            <a:avLst/>
          </a:prstGeom>
          <a:solidFill>
            <a:schemeClr val="bg1"/>
          </a:solidFill>
          <a:ln w="12700">
            <a:solidFill>
              <a:srgbClr val="0000CC"/>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20000"/>
              </a:spcBef>
            </a:pPr>
            <a:r>
              <a:rPr lang="it-IT" altLang="it-IT" sz="2400" b="1" dirty="0">
                <a:latin typeface="+mn-lt"/>
              </a:rPr>
              <a:t>Legge n. 107 del 13.07.2015</a:t>
            </a:r>
          </a:p>
        </p:txBody>
      </p:sp>
      <p:sp>
        <p:nvSpPr>
          <p:cNvPr id="6" name="Segnaposto numero diapositiva 5">
            <a:extLst>
              <a:ext uri="{FF2B5EF4-FFF2-40B4-BE49-F238E27FC236}">
                <a16:creationId xmlns:a16="http://schemas.microsoft.com/office/drawing/2014/main" id="{CDC629F5-0C01-7C63-BB88-4DAB4813ACEA}"/>
              </a:ext>
            </a:extLst>
          </p:cNvPr>
          <p:cNvSpPr>
            <a:spLocks noGrp="1"/>
          </p:cNvSpPr>
          <p:nvPr>
            <p:ph type="sldNum" sz="quarter" idx="12"/>
          </p:nvPr>
        </p:nvSpPr>
        <p:spPr/>
        <p:txBody>
          <a:bodyPr/>
          <a:lstStyle/>
          <a:p>
            <a:fld id="{2B272163-947E-4895-86D3-C2022CF5DCD5}" type="slidenum">
              <a:rPr lang="it-IT" smtClean="0"/>
              <a:t>4</a:t>
            </a:fld>
            <a:endParaRPr lang="it-IT" dirty="0"/>
          </a:p>
        </p:txBody>
      </p:sp>
      <p:pic>
        <p:nvPicPr>
          <p:cNvPr id="7" name="Picture 8">
            <a:extLst>
              <a:ext uri="{FF2B5EF4-FFF2-40B4-BE49-F238E27FC236}">
                <a16:creationId xmlns:a16="http://schemas.microsoft.com/office/drawing/2014/main" id="{3A5473FE-D0CA-7FA3-F7EA-61717FE11C89}"/>
              </a:ext>
            </a:extLst>
          </p:cNvPr>
          <p:cNvPicPr>
            <a:picLocks noChangeAspect="1" noChangeArrowheads="1"/>
          </p:cNvPicPr>
          <p:nvPr/>
        </p:nvPicPr>
        <p:blipFill>
          <a:blip r:embed="rId4"/>
          <a:srcRect/>
          <a:stretch>
            <a:fillRect/>
          </a:stretch>
        </p:blipFill>
        <p:spPr bwMode="auto">
          <a:xfrm>
            <a:off x="10351008" y="5376865"/>
            <a:ext cx="1586071" cy="121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77394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contenuto 2"/>
          <p:cNvSpPr>
            <a:spLocks noGrp="1"/>
          </p:cNvSpPr>
          <p:nvPr>
            <p:ph idx="1"/>
          </p:nvPr>
        </p:nvSpPr>
        <p:spPr>
          <a:xfrm>
            <a:off x="1953038" y="1331153"/>
            <a:ext cx="8229600" cy="5257800"/>
          </a:xfrm>
        </p:spPr>
        <p:txBody>
          <a:bodyPr>
            <a:normAutofit/>
          </a:bodyPr>
          <a:lstStyle/>
          <a:p>
            <a:pPr algn="just">
              <a:buFont typeface="Wingdings" panose="05000000000000000000" pitchFamily="2" charset="2"/>
              <a:buChar char="Ø"/>
            </a:pPr>
            <a:endParaRPr lang="it-IT" altLang="it-IT" sz="2400" b="1" dirty="0">
              <a:solidFill>
                <a:schemeClr val="tx1"/>
              </a:solidFill>
            </a:endParaRPr>
          </a:p>
          <a:p>
            <a:pPr algn="just">
              <a:buFont typeface="Wingdings" panose="05000000000000000000" pitchFamily="2" charset="2"/>
              <a:buChar char="Ø"/>
            </a:pPr>
            <a:r>
              <a:rPr lang="it-IT" altLang="it-IT" sz="2400" b="1" dirty="0">
                <a:solidFill>
                  <a:schemeClr val="tx1"/>
                </a:solidFill>
              </a:rPr>
              <a:t>svolge  </a:t>
            </a:r>
            <a:r>
              <a:rPr lang="it-IT" altLang="it-IT" sz="2400" dirty="0">
                <a:solidFill>
                  <a:schemeClr val="tx1"/>
                </a:solidFill>
              </a:rPr>
              <a:t>con il tutor le ore del peer to peer, la </a:t>
            </a:r>
            <a:r>
              <a:rPr lang="it-IT" sz="2400" b="0" i="0" u="none" strike="noStrike" baseline="0" dirty="0">
                <a:solidFill>
                  <a:schemeClr val="tx1"/>
                </a:solidFill>
              </a:rPr>
              <a:t>progettazione preventiva e </a:t>
            </a:r>
            <a:r>
              <a:rPr lang="it-IT" sz="2400" dirty="0">
                <a:solidFill>
                  <a:schemeClr val="tx1"/>
                </a:solidFill>
              </a:rPr>
              <a:t>il</a:t>
            </a:r>
            <a:r>
              <a:rPr lang="it-IT" sz="2400" b="0" i="0" u="none" strike="noStrike" baseline="0" dirty="0">
                <a:solidFill>
                  <a:schemeClr val="tx1"/>
                </a:solidFill>
              </a:rPr>
              <a:t> successivo confronto, </a:t>
            </a:r>
            <a:r>
              <a:rPr lang="it-IT" sz="2400" b="1" i="0" u="none" strike="noStrike" baseline="0" dirty="0">
                <a:solidFill>
                  <a:schemeClr val="tx1"/>
                </a:solidFill>
              </a:rPr>
              <a:t>redige</a:t>
            </a:r>
            <a:r>
              <a:rPr lang="it-IT" sz="2400" b="0" i="0" u="none" strike="noStrike" baseline="0" dirty="0">
                <a:solidFill>
                  <a:schemeClr val="tx1"/>
                </a:solidFill>
              </a:rPr>
              <a:t> specifica relazione;</a:t>
            </a:r>
            <a:endParaRPr lang="it-IT" sz="2400" i="0" u="none" strike="noStrike" baseline="0" dirty="0">
              <a:solidFill>
                <a:schemeClr val="tx1"/>
              </a:solidFill>
            </a:endParaRPr>
          </a:p>
          <a:p>
            <a:pPr algn="just">
              <a:buFont typeface="Wingdings" panose="05000000000000000000" pitchFamily="2" charset="2"/>
              <a:buChar char="Ø"/>
            </a:pPr>
            <a:r>
              <a:rPr lang="it-IT" altLang="it-IT" sz="2400" b="1" dirty="0">
                <a:solidFill>
                  <a:schemeClr val="tx1"/>
                </a:solidFill>
              </a:rPr>
              <a:t>accede</a:t>
            </a:r>
            <a:r>
              <a:rPr lang="it-IT" altLang="it-IT" sz="2400" dirty="0">
                <a:solidFill>
                  <a:schemeClr val="tx1"/>
                </a:solidFill>
              </a:rPr>
              <a:t> alla formazione INDIRE, compila i questionari on line di monitoraggio e predispone il Portfolio professionale in formato digitale, </a:t>
            </a:r>
            <a:r>
              <a:rPr lang="it-IT" sz="2400" b="0" i="0" u="none" strike="noStrike" baseline="0" dirty="0">
                <a:solidFill>
                  <a:srgbClr val="000000"/>
                </a:solidFill>
              </a:rPr>
              <a:t>che documenta la progettazione, realizzazione e valutazione delle attività didattiche; </a:t>
            </a:r>
            <a:endParaRPr lang="it-IT" altLang="it-IT" sz="2400" dirty="0">
              <a:solidFill>
                <a:schemeClr val="tx1"/>
              </a:solidFill>
            </a:endParaRPr>
          </a:p>
          <a:p>
            <a:pPr algn="just">
              <a:buFont typeface="Wingdings" panose="05000000000000000000" pitchFamily="2" charset="2"/>
              <a:buChar char="Ø"/>
            </a:pPr>
            <a:r>
              <a:rPr lang="it-IT" altLang="it-IT" sz="2400" b="1" dirty="0">
                <a:solidFill>
                  <a:schemeClr val="tx1"/>
                </a:solidFill>
              </a:rPr>
              <a:t>sostiene </a:t>
            </a:r>
            <a:r>
              <a:rPr lang="it-IT" altLang="it-IT" sz="2400" dirty="0">
                <a:solidFill>
                  <a:schemeClr val="tx1"/>
                </a:solidFill>
              </a:rPr>
              <a:t>il colloquio dinanzi al Comitato di Valutazione;</a:t>
            </a:r>
          </a:p>
          <a:p>
            <a:pPr algn="just">
              <a:buFont typeface="Wingdings" panose="05000000000000000000" pitchFamily="2" charset="2"/>
              <a:buChar char="Ø"/>
            </a:pPr>
            <a:r>
              <a:rPr lang="it-IT" altLang="it-IT" sz="2400" b="1" dirty="0">
                <a:solidFill>
                  <a:schemeClr val="tx1"/>
                </a:solidFill>
              </a:rPr>
              <a:t>svolge</a:t>
            </a:r>
            <a:r>
              <a:rPr lang="it-IT" altLang="it-IT" sz="2400" dirty="0">
                <a:solidFill>
                  <a:schemeClr val="tx1"/>
                </a:solidFill>
              </a:rPr>
              <a:t> il test finale, finalizzato a verificare la traduzione</a:t>
            </a:r>
            <a:r>
              <a:rPr lang="it-IT" altLang="it-IT" sz="2400" dirty="0">
                <a:solidFill>
                  <a:srgbClr val="000000"/>
                </a:solidFill>
              </a:rPr>
              <a:t> </a:t>
            </a:r>
            <a:r>
              <a:rPr lang="it-IT" sz="2400" b="0" i="0" u="none" strike="noStrike" baseline="0" dirty="0">
                <a:solidFill>
                  <a:srgbClr val="000000"/>
                </a:solidFill>
              </a:rPr>
              <a:t>delle conoscenze teoriche in competenze didattiche e metodologiche.</a:t>
            </a:r>
            <a:endParaRPr lang="it-IT" altLang="it-IT" sz="2400" dirty="0">
              <a:solidFill>
                <a:schemeClr val="tx1"/>
              </a:solidFill>
            </a:endParaRPr>
          </a:p>
          <a:p>
            <a:pPr algn="just">
              <a:buFontTx/>
              <a:buChar char="-"/>
            </a:pPr>
            <a:endParaRPr lang="it-IT" altLang="it-IT" sz="2400" dirty="0"/>
          </a:p>
          <a:p>
            <a:pPr algn="just">
              <a:buFontTx/>
              <a:buChar char="-"/>
            </a:pPr>
            <a:endParaRPr lang="it-IT" altLang="it-IT" sz="2400" dirty="0"/>
          </a:p>
          <a:p>
            <a:pPr algn="just">
              <a:buFontTx/>
              <a:buChar char="-"/>
            </a:pPr>
            <a:endParaRPr lang="it-IT" altLang="it-IT" sz="2400" i="1" dirty="0"/>
          </a:p>
          <a:p>
            <a:pPr algn="just">
              <a:buFontTx/>
              <a:buChar char="-"/>
            </a:pPr>
            <a:endParaRPr lang="it-IT" altLang="it-IT" sz="2400" dirty="0"/>
          </a:p>
          <a:p>
            <a:pPr algn="just">
              <a:buFontTx/>
              <a:buChar char="-"/>
            </a:pPr>
            <a:endParaRPr lang="it-IT" altLang="it-IT" sz="2400" dirty="0"/>
          </a:p>
        </p:txBody>
      </p:sp>
      <p:sp>
        <p:nvSpPr>
          <p:cNvPr id="33796"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374AA3-246E-42C8-AF73-91F6C367DCE6}" type="slidenum">
              <a:rPr lang="it-IT" altLang="it-IT"/>
              <a:pPr eaLnBrk="1" hangingPunct="1"/>
              <a:t>40</a:t>
            </a:fld>
            <a:endParaRPr lang="it-IT" altLang="it-IT" dirty="0"/>
          </a:p>
        </p:txBody>
      </p:sp>
      <p:pic>
        <p:nvPicPr>
          <p:cNvPr id="3" name="Immagine 2">
            <a:extLst>
              <a:ext uri="{FF2B5EF4-FFF2-40B4-BE49-F238E27FC236}">
                <a16:creationId xmlns:a16="http://schemas.microsoft.com/office/drawing/2014/main" id="{3ADFDAC1-B53A-A761-A2B3-867184901E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3960" y="269047"/>
            <a:ext cx="2136694" cy="1258670"/>
          </a:xfrm>
          <a:prstGeom prst="rect">
            <a:avLst/>
          </a:prstGeom>
        </p:spPr>
      </p:pic>
    </p:spTree>
    <p:extLst>
      <p:ext uri="{BB962C8B-B14F-4D97-AF65-F5344CB8AC3E}">
        <p14:creationId xmlns:p14="http://schemas.microsoft.com/office/powerpoint/2010/main" val="379187626"/>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contenuto 2"/>
          <p:cNvSpPr>
            <a:spLocks noGrp="1"/>
          </p:cNvSpPr>
          <p:nvPr>
            <p:ph idx="1"/>
          </p:nvPr>
        </p:nvSpPr>
        <p:spPr>
          <a:xfrm>
            <a:off x="2836985" y="1516566"/>
            <a:ext cx="6289156" cy="5257800"/>
          </a:xfrm>
        </p:spPr>
        <p:txBody>
          <a:bodyPr>
            <a:normAutofit/>
          </a:bodyPr>
          <a:lstStyle/>
          <a:p>
            <a:pPr algn="just">
              <a:buFont typeface="Wingdings" panose="05000000000000000000" pitchFamily="2" charset="2"/>
              <a:buChar char="Ø"/>
            </a:pPr>
            <a:r>
              <a:rPr lang="it-IT" altLang="it-IT" sz="2400" dirty="0"/>
              <a:t> </a:t>
            </a:r>
            <a:r>
              <a:rPr lang="it-IT" altLang="it-IT" sz="2400" b="1" dirty="0">
                <a:solidFill>
                  <a:schemeClr val="tx1"/>
                </a:solidFill>
              </a:rPr>
              <a:t>garantisce</a:t>
            </a:r>
            <a:r>
              <a:rPr lang="it-IT" altLang="it-IT" sz="2400" dirty="0">
                <a:solidFill>
                  <a:schemeClr val="tx1"/>
                </a:solidFill>
              </a:rPr>
              <a:t> al neoassunto la disponibilità del PTOF, del RAV e della documentazione didattica relative alle classi di sua pertinenza;</a:t>
            </a:r>
          </a:p>
          <a:p>
            <a:pPr algn="just">
              <a:buFont typeface="Wingdings" panose="05000000000000000000" pitchFamily="2" charset="2"/>
              <a:buChar char="Ø"/>
            </a:pPr>
            <a:r>
              <a:rPr lang="it-IT" altLang="it-IT" sz="2400" b="1" dirty="0">
                <a:solidFill>
                  <a:schemeClr val="tx1"/>
                </a:solidFill>
              </a:rPr>
              <a:t>offre</a:t>
            </a:r>
            <a:r>
              <a:rPr lang="it-IT" altLang="it-IT" sz="2400" dirty="0">
                <a:solidFill>
                  <a:schemeClr val="tx1"/>
                </a:solidFill>
              </a:rPr>
              <a:t> consulenza sugli adempimenti necessari al superamento dell’anno di prova;</a:t>
            </a:r>
          </a:p>
          <a:p>
            <a:pPr algn="just">
              <a:buFont typeface="Wingdings" panose="05000000000000000000" pitchFamily="2" charset="2"/>
              <a:buChar char="Ø"/>
            </a:pPr>
            <a:r>
              <a:rPr lang="it-IT" altLang="it-IT" sz="2400" b="1" dirty="0">
                <a:solidFill>
                  <a:schemeClr val="tx1"/>
                </a:solidFill>
              </a:rPr>
              <a:t>designa</a:t>
            </a:r>
            <a:r>
              <a:rPr lang="it-IT" altLang="it-IT" sz="2400" dirty="0">
                <a:solidFill>
                  <a:schemeClr val="tx1"/>
                </a:solidFill>
              </a:rPr>
              <a:t> i tutor, sentito il parere del Collegio dei docenti;</a:t>
            </a:r>
          </a:p>
          <a:p>
            <a:pPr algn="just">
              <a:buFont typeface="Wingdings" panose="05000000000000000000" pitchFamily="2" charset="2"/>
              <a:buChar char="Ø"/>
            </a:pPr>
            <a:r>
              <a:rPr lang="it-IT" altLang="it-IT" sz="2400" b="1" dirty="0">
                <a:solidFill>
                  <a:schemeClr val="tx1"/>
                </a:solidFill>
              </a:rPr>
              <a:t>coordina</a:t>
            </a:r>
            <a:r>
              <a:rPr lang="it-IT" altLang="it-IT" sz="2400" dirty="0">
                <a:solidFill>
                  <a:schemeClr val="tx1"/>
                </a:solidFill>
              </a:rPr>
              <a:t> il lavoro dei tutor;</a:t>
            </a:r>
          </a:p>
          <a:p>
            <a:pPr algn="just">
              <a:buFont typeface="Wingdings" panose="05000000000000000000" pitchFamily="2" charset="2"/>
              <a:buChar char="Ø"/>
            </a:pPr>
            <a:r>
              <a:rPr lang="it-IT" altLang="it-IT" sz="2400" b="1" dirty="0">
                <a:solidFill>
                  <a:schemeClr val="tx1"/>
                </a:solidFill>
              </a:rPr>
              <a:t>stabilisce</a:t>
            </a:r>
            <a:r>
              <a:rPr lang="it-IT" altLang="it-IT" sz="2400" dirty="0">
                <a:solidFill>
                  <a:schemeClr val="tx1"/>
                </a:solidFill>
              </a:rPr>
              <a:t> il Patto per lo sviluppo professionale;</a:t>
            </a:r>
          </a:p>
          <a:p>
            <a:pPr algn="just">
              <a:buFontTx/>
              <a:buChar char="-"/>
            </a:pPr>
            <a:endParaRPr lang="it-IT" altLang="it-IT" sz="2400" dirty="0"/>
          </a:p>
          <a:p>
            <a:pPr algn="just">
              <a:buFontTx/>
              <a:buChar char="-"/>
            </a:pPr>
            <a:endParaRPr lang="it-IT" altLang="it-IT" sz="2400" dirty="0"/>
          </a:p>
          <a:p>
            <a:pPr algn="just">
              <a:buFontTx/>
              <a:buChar char="-"/>
            </a:pPr>
            <a:endParaRPr lang="it-IT" altLang="it-IT" sz="2400" dirty="0"/>
          </a:p>
          <a:p>
            <a:pPr algn="just">
              <a:buFontTx/>
              <a:buChar char="-"/>
            </a:pPr>
            <a:endParaRPr lang="it-IT" altLang="it-IT" sz="2400" dirty="0"/>
          </a:p>
          <a:p>
            <a:pPr algn="just">
              <a:buFontTx/>
              <a:buChar char="-"/>
            </a:pPr>
            <a:endParaRPr lang="it-IT" altLang="it-IT" sz="2400" i="1" dirty="0"/>
          </a:p>
          <a:p>
            <a:pPr algn="just">
              <a:buFontTx/>
              <a:buChar char="-"/>
            </a:pPr>
            <a:endParaRPr lang="it-IT" altLang="it-IT" sz="2400" dirty="0"/>
          </a:p>
          <a:p>
            <a:pPr algn="just">
              <a:buFontTx/>
              <a:buChar char="-"/>
            </a:pPr>
            <a:endParaRPr lang="it-IT" altLang="it-IT" sz="2400" dirty="0"/>
          </a:p>
        </p:txBody>
      </p:sp>
      <p:sp>
        <p:nvSpPr>
          <p:cNvPr id="36868"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577FEE-B5C0-4349-923D-4B00663565EA}" type="slidenum">
              <a:rPr lang="it-IT" altLang="it-IT"/>
              <a:pPr eaLnBrk="1" hangingPunct="1"/>
              <a:t>41</a:t>
            </a:fld>
            <a:endParaRPr lang="it-IT" altLang="it-IT"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004" y="257896"/>
            <a:ext cx="1411532" cy="941021"/>
          </a:xfrm>
          <a:prstGeom prst="rect">
            <a:avLst/>
          </a:prstGeom>
        </p:spPr>
      </p:pic>
      <p:sp>
        <p:nvSpPr>
          <p:cNvPr id="3" name="Rectangle 2">
            <a:extLst>
              <a:ext uri="{FF2B5EF4-FFF2-40B4-BE49-F238E27FC236}">
                <a16:creationId xmlns:a16="http://schemas.microsoft.com/office/drawing/2014/main" id="{E3CF4942-20C7-8A76-F45E-22ED95C1E886}"/>
              </a:ext>
            </a:extLst>
          </p:cNvPr>
          <p:cNvSpPr>
            <a:spLocks noChangeArrowheads="1"/>
          </p:cNvSpPr>
          <p:nvPr/>
        </p:nvSpPr>
        <p:spPr bwMode="auto">
          <a:xfrm>
            <a:off x="492217" y="658065"/>
            <a:ext cx="8551862" cy="1143000"/>
          </a:xfrm>
          <a:prstGeom prst="rect">
            <a:avLst/>
          </a:prstGeom>
          <a:noFill/>
          <a:ln w="9525">
            <a:noFill/>
            <a:miter lim="800000"/>
            <a:headEnd/>
            <a:tailEnd/>
          </a:ln>
        </p:spPr>
        <p:txBody>
          <a:bodyPr anchor="ctr"/>
          <a:lstStyle/>
          <a:p>
            <a:pPr>
              <a:defRPr/>
            </a:pPr>
            <a:r>
              <a:rPr lang="it-IT" sz="2000" dirty="0"/>
              <a:t> </a:t>
            </a:r>
            <a:r>
              <a:rPr lang="it-IT" sz="2000" b="1" dirty="0">
                <a:solidFill>
                  <a:srgbClr val="0000CC"/>
                </a:solidFill>
              </a:rPr>
              <a:t>Il Dirigente scolastico:</a:t>
            </a:r>
          </a:p>
        </p:txBody>
      </p:sp>
      <p:sp>
        <p:nvSpPr>
          <p:cNvPr id="4" name="Titolo 1">
            <a:extLst>
              <a:ext uri="{FF2B5EF4-FFF2-40B4-BE49-F238E27FC236}">
                <a16:creationId xmlns:a16="http://schemas.microsoft.com/office/drawing/2014/main" id="{65AC9035-33FE-B3FA-0C09-AD531995575A}"/>
              </a:ext>
            </a:extLst>
          </p:cNvPr>
          <p:cNvSpPr txBox="1">
            <a:spLocks/>
          </p:cNvSpPr>
          <p:nvPr/>
        </p:nvSpPr>
        <p:spPr>
          <a:xfrm>
            <a:off x="2959400" y="413123"/>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Compiti degli attori chiave</a:t>
            </a:r>
            <a:endParaRPr lang="it-IT" sz="2000" b="1" dirty="0"/>
          </a:p>
        </p:txBody>
      </p:sp>
      <p:sp>
        <p:nvSpPr>
          <p:cNvPr id="5" name="Rettangolo 4">
            <a:extLst>
              <a:ext uri="{FF2B5EF4-FFF2-40B4-BE49-F238E27FC236}">
                <a16:creationId xmlns:a16="http://schemas.microsoft.com/office/drawing/2014/main" id="{E4A77708-7B0E-777D-DDF2-A68DD03BE4EC}"/>
              </a:ext>
            </a:extLst>
          </p:cNvPr>
          <p:cNvSpPr/>
          <p:nvPr/>
        </p:nvSpPr>
        <p:spPr>
          <a:xfrm>
            <a:off x="3104366" y="1198917"/>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7" descr="https://encrypted-tbn0.gstatic.com/images?q=tbn:ANd9GcRHphLuNRSbM-Qsv4icA4jB5BA40-EyuIa7epyu8yuBDSrz3C9lsybPuw">
            <a:hlinkClick r:id="rId4"/>
            <a:extLst>
              <a:ext uri="{FF2B5EF4-FFF2-40B4-BE49-F238E27FC236}">
                <a16:creationId xmlns:a16="http://schemas.microsoft.com/office/drawing/2014/main" id="{15152B9D-3366-31A6-EAE4-1D160B3E6B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1827" y="2786856"/>
            <a:ext cx="1954212" cy="136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https://encrypted-tbn3.gstatic.com/images?q=tbn:ANd9GcQLYwpvSsVPDd1gagFpUpnzpRFTLn9Xfpgys0xZV_u3z40RIVJ0jc7JG_E">
            <a:hlinkClick r:id="rId6"/>
            <a:extLst>
              <a:ext uri="{FF2B5EF4-FFF2-40B4-BE49-F238E27FC236}">
                <a16:creationId xmlns:a16="http://schemas.microsoft.com/office/drawing/2014/main" id="{A82EAD4F-41E3-62AF-3AC7-D0FA306975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987" y="2876855"/>
            <a:ext cx="2016125" cy="1284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321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contenuto 2"/>
          <p:cNvSpPr>
            <a:spLocks noGrp="1"/>
          </p:cNvSpPr>
          <p:nvPr>
            <p:ph idx="1"/>
          </p:nvPr>
        </p:nvSpPr>
        <p:spPr>
          <a:xfrm>
            <a:off x="1981200" y="1266825"/>
            <a:ext cx="7664605" cy="5477532"/>
          </a:xfrm>
        </p:spPr>
        <p:txBody>
          <a:bodyPr>
            <a:normAutofit/>
          </a:bodyPr>
          <a:lstStyle/>
          <a:p>
            <a:pPr algn="just">
              <a:buFont typeface="Wingdings" panose="05000000000000000000" pitchFamily="2" charset="2"/>
              <a:buChar char="Ø"/>
            </a:pPr>
            <a:r>
              <a:rPr lang="it-IT" altLang="it-IT" sz="2400" b="1" dirty="0">
                <a:solidFill>
                  <a:schemeClr val="tx1"/>
                </a:solidFill>
              </a:rPr>
              <a:t> attesta</a:t>
            </a:r>
            <a:r>
              <a:rPr lang="it-IT" altLang="it-IT" sz="2400" dirty="0">
                <a:solidFill>
                  <a:schemeClr val="tx1"/>
                </a:solidFill>
              </a:rPr>
              <a:t> le ore di osservazione peer to peer;</a:t>
            </a:r>
          </a:p>
          <a:p>
            <a:pPr algn="just">
              <a:buFont typeface="Wingdings" panose="05000000000000000000" pitchFamily="2" charset="2"/>
              <a:buChar char="Ø"/>
            </a:pPr>
            <a:r>
              <a:rPr lang="it-IT" altLang="it-IT" sz="2400" b="1" dirty="0">
                <a:solidFill>
                  <a:schemeClr val="tx1"/>
                </a:solidFill>
              </a:rPr>
              <a:t>visita</a:t>
            </a:r>
            <a:r>
              <a:rPr lang="it-IT" altLang="it-IT" sz="2400" dirty="0">
                <a:solidFill>
                  <a:schemeClr val="tx1"/>
                </a:solidFill>
              </a:rPr>
              <a:t> la classe del neoassunto almeno una volta nel corso dell’anno, </a:t>
            </a:r>
            <a:r>
              <a:rPr lang="it-IT" sz="2400" b="1" i="0" u="none" strike="noStrike" baseline="0" dirty="0">
                <a:solidFill>
                  <a:srgbClr val="0000CC"/>
                </a:solidFill>
              </a:rPr>
              <a:t>anche avvalendosi della scheda di cui all’allegato A.</a:t>
            </a:r>
            <a:r>
              <a:rPr lang="it-IT" sz="2400" b="1" i="0" u="none" strike="noStrike" baseline="0" dirty="0">
                <a:solidFill>
                  <a:srgbClr val="000000"/>
                </a:solidFill>
                <a:latin typeface="Times New Roman" panose="02020603050405020304" pitchFamily="18" charset="0"/>
              </a:rPr>
              <a:t> </a:t>
            </a:r>
            <a:endParaRPr lang="it-IT" altLang="it-IT" sz="2400" dirty="0">
              <a:solidFill>
                <a:schemeClr val="tx1"/>
              </a:solidFill>
            </a:endParaRPr>
          </a:p>
          <a:p>
            <a:pPr algn="just">
              <a:buFont typeface="Wingdings" panose="05000000000000000000" pitchFamily="2" charset="2"/>
              <a:buChar char="Ø"/>
            </a:pPr>
            <a:r>
              <a:rPr lang="it-IT" altLang="it-IT" sz="2400" b="1" dirty="0">
                <a:solidFill>
                  <a:schemeClr val="tx1"/>
                </a:solidFill>
              </a:rPr>
              <a:t>presiede</a:t>
            </a:r>
            <a:r>
              <a:rPr lang="it-IT" altLang="it-IT" sz="2400" dirty="0">
                <a:solidFill>
                  <a:schemeClr val="tx1"/>
                </a:solidFill>
              </a:rPr>
              <a:t> il Comitato di Valutazione;</a:t>
            </a:r>
          </a:p>
          <a:p>
            <a:pPr algn="just">
              <a:buFont typeface="Wingdings" panose="05000000000000000000" pitchFamily="2" charset="2"/>
              <a:buChar char="Ø"/>
            </a:pPr>
            <a:r>
              <a:rPr lang="it-IT" altLang="it-IT" sz="2400" b="1" dirty="0">
                <a:solidFill>
                  <a:schemeClr val="tx1"/>
                </a:solidFill>
              </a:rPr>
              <a:t>presenta</a:t>
            </a:r>
            <a:r>
              <a:rPr lang="it-IT" altLang="it-IT" sz="2400" dirty="0">
                <a:solidFill>
                  <a:schemeClr val="tx1"/>
                </a:solidFill>
              </a:rPr>
              <a:t> una relazione per ogni docente neoassunto;</a:t>
            </a:r>
          </a:p>
          <a:p>
            <a:pPr algn="just">
              <a:buFont typeface="Wingdings" panose="05000000000000000000" pitchFamily="2" charset="2"/>
              <a:buChar char="Ø"/>
            </a:pPr>
            <a:r>
              <a:rPr lang="it-IT" altLang="it-IT" sz="2400" b="1" dirty="0">
                <a:solidFill>
                  <a:schemeClr val="tx1"/>
                </a:solidFill>
              </a:rPr>
              <a:t>emette </a:t>
            </a:r>
            <a:r>
              <a:rPr lang="it-IT" altLang="it-IT" sz="2400" dirty="0">
                <a:solidFill>
                  <a:schemeClr val="tx1"/>
                </a:solidFill>
              </a:rPr>
              <a:t>provvedimento motivato di conferma in ruolo o di rinvio del periodo di prova.</a:t>
            </a:r>
          </a:p>
          <a:p>
            <a:pPr algn="just">
              <a:buFontTx/>
              <a:buChar char="-"/>
            </a:pPr>
            <a:endParaRPr lang="it-IT" altLang="it-IT" sz="2400" dirty="0">
              <a:solidFill>
                <a:schemeClr val="tx1"/>
              </a:solidFill>
            </a:endParaRPr>
          </a:p>
          <a:p>
            <a:pPr algn="just">
              <a:buFontTx/>
              <a:buChar char="-"/>
            </a:pPr>
            <a:endParaRPr lang="it-IT" altLang="it-IT" sz="2400" dirty="0">
              <a:solidFill>
                <a:schemeClr val="tx1"/>
              </a:solidFill>
            </a:endParaRPr>
          </a:p>
          <a:p>
            <a:pPr algn="just">
              <a:buFontTx/>
              <a:buChar char="-"/>
            </a:pPr>
            <a:endParaRPr lang="it-IT" altLang="it-IT" sz="2400" dirty="0">
              <a:solidFill>
                <a:schemeClr val="tx1"/>
              </a:solidFill>
            </a:endParaRPr>
          </a:p>
          <a:p>
            <a:pPr algn="just">
              <a:buFontTx/>
              <a:buChar char="-"/>
            </a:pPr>
            <a:endParaRPr lang="it-IT" altLang="it-IT" sz="2400" i="1" dirty="0">
              <a:solidFill>
                <a:schemeClr val="tx1"/>
              </a:solidFill>
            </a:endParaRPr>
          </a:p>
          <a:p>
            <a:pPr algn="just">
              <a:buFontTx/>
              <a:buChar char="-"/>
            </a:pPr>
            <a:endParaRPr lang="it-IT" altLang="it-IT" sz="2400" dirty="0">
              <a:solidFill>
                <a:schemeClr val="tx1"/>
              </a:solidFill>
            </a:endParaRPr>
          </a:p>
          <a:p>
            <a:pPr algn="just">
              <a:buFontTx/>
              <a:buChar char="-"/>
            </a:pPr>
            <a:endParaRPr lang="it-IT" altLang="it-IT" sz="2400" dirty="0">
              <a:solidFill>
                <a:schemeClr val="tx1"/>
              </a:solidFill>
            </a:endParaRPr>
          </a:p>
        </p:txBody>
      </p:sp>
      <p:sp>
        <p:nvSpPr>
          <p:cNvPr id="37892"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A3084C-D221-41B6-92F1-485183DEA076}" type="slidenum">
              <a:rPr lang="it-IT" altLang="it-IT"/>
              <a:pPr eaLnBrk="1" hangingPunct="1"/>
              <a:t>42</a:t>
            </a:fld>
            <a:endParaRPr lang="it-IT" altLang="it-IT"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8717" y="247455"/>
            <a:ext cx="2120522" cy="1413681"/>
          </a:xfrm>
          <a:prstGeom prst="rect">
            <a:avLst/>
          </a:prstGeom>
        </p:spPr>
      </p:pic>
      <p:sp>
        <p:nvSpPr>
          <p:cNvPr id="3" name="Rectangle 2">
            <a:extLst>
              <a:ext uri="{FF2B5EF4-FFF2-40B4-BE49-F238E27FC236}">
                <a16:creationId xmlns:a16="http://schemas.microsoft.com/office/drawing/2014/main" id="{332BBA33-8CA8-73DE-66D3-F26B5846A670}"/>
              </a:ext>
            </a:extLst>
          </p:cNvPr>
          <p:cNvSpPr>
            <a:spLocks noChangeArrowheads="1"/>
          </p:cNvSpPr>
          <p:nvPr/>
        </p:nvSpPr>
        <p:spPr bwMode="auto">
          <a:xfrm>
            <a:off x="574279" y="123825"/>
            <a:ext cx="8551862" cy="1143000"/>
          </a:xfrm>
          <a:prstGeom prst="rect">
            <a:avLst/>
          </a:prstGeom>
          <a:noFill/>
          <a:ln w="9525">
            <a:noFill/>
            <a:miter lim="800000"/>
            <a:headEnd/>
            <a:tailEnd/>
          </a:ln>
        </p:spPr>
        <p:txBody>
          <a:bodyPr anchor="ctr"/>
          <a:lstStyle/>
          <a:p>
            <a:pPr>
              <a:defRPr/>
            </a:pPr>
            <a:r>
              <a:rPr lang="it-IT" sz="2000" dirty="0"/>
              <a:t> </a:t>
            </a:r>
            <a:r>
              <a:rPr lang="it-IT" sz="2400" b="1" u="sng" dirty="0">
                <a:solidFill>
                  <a:srgbClr val="0000CC"/>
                </a:solidFill>
              </a:rPr>
              <a:t>Il Dirigente scolastico:</a:t>
            </a:r>
            <a:endParaRPr lang="it-IT" sz="2000" b="1" u="sng" dirty="0">
              <a:solidFill>
                <a:srgbClr val="0000CC"/>
              </a:solidFill>
            </a:endParaRPr>
          </a:p>
        </p:txBody>
      </p:sp>
    </p:spTree>
    <p:extLst>
      <p:ext uri="{BB962C8B-B14F-4D97-AF65-F5344CB8AC3E}">
        <p14:creationId xmlns:p14="http://schemas.microsoft.com/office/powerpoint/2010/main" val="4085582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arrotondato 11"/>
          <p:cNvSpPr/>
          <p:nvPr/>
        </p:nvSpPr>
        <p:spPr>
          <a:xfrm>
            <a:off x="8220236" y="2124351"/>
            <a:ext cx="3020191" cy="4232001"/>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FF0000"/>
                </a:solidFill>
              </a:rPr>
              <a:t>collabora </a:t>
            </a:r>
            <a:r>
              <a:rPr lang="it-IT" sz="2000" dirty="0">
                <a:solidFill>
                  <a:schemeClr val="tx1"/>
                </a:solidFill>
              </a:rPr>
              <a:t>alla stesura del bilancio delle competenze, al successivo piano per lo sviluppo professionale, nel quale dovranno essere indicati esplicitamente gli obiettivi formativi che si intendono perseguire, al bilancio delle competenze finale.</a:t>
            </a:r>
            <a:endParaRPr lang="it-IT" sz="2000" b="1" dirty="0">
              <a:solidFill>
                <a:schemeClr val="tx1"/>
              </a:solidFill>
            </a:endParaRPr>
          </a:p>
        </p:txBody>
      </p:sp>
      <p:sp>
        <p:nvSpPr>
          <p:cNvPr id="15" name="Rettangolo arrotondato 14"/>
          <p:cNvSpPr/>
          <p:nvPr/>
        </p:nvSpPr>
        <p:spPr>
          <a:xfrm>
            <a:off x="1775520" y="2204864"/>
            <a:ext cx="1944216" cy="3168352"/>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FF0000"/>
                </a:solidFill>
              </a:rPr>
              <a:t>accoglie</a:t>
            </a:r>
            <a:r>
              <a:rPr lang="it-IT" sz="2000" dirty="0">
                <a:solidFill>
                  <a:schemeClr val="tx1"/>
                </a:solidFill>
              </a:rPr>
              <a:t> nella comunità professionale il docente neoassunto e ne favorisce la partecipazione alle attività collegiali.</a:t>
            </a:r>
            <a:endParaRPr lang="it-IT" sz="2000" b="1" dirty="0">
              <a:solidFill>
                <a:schemeClr val="tx1"/>
              </a:solidFill>
            </a:endParaRPr>
          </a:p>
        </p:txBody>
      </p:sp>
      <p:sp>
        <p:nvSpPr>
          <p:cNvPr id="16" name="Rettangolo arrotondato 15"/>
          <p:cNvSpPr/>
          <p:nvPr/>
        </p:nvSpPr>
        <p:spPr>
          <a:xfrm>
            <a:off x="4554514" y="4496486"/>
            <a:ext cx="2808312" cy="1955901"/>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FF0000"/>
                </a:solidFill>
              </a:rPr>
              <a:t>offre la propria disponibilità </a:t>
            </a:r>
            <a:r>
              <a:rPr lang="it-IT" sz="2000" dirty="0">
                <a:solidFill>
                  <a:schemeClr val="tx1"/>
                </a:solidFill>
              </a:rPr>
              <a:t>alla consulenza e alla reciproca osservazione in classe.</a:t>
            </a:r>
          </a:p>
        </p:txBody>
      </p:sp>
      <p:cxnSp>
        <p:nvCxnSpPr>
          <p:cNvPr id="17" name="Connettore 2 16"/>
          <p:cNvCxnSpPr/>
          <p:nvPr/>
        </p:nvCxnSpPr>
        <p:spPr>
          <a:xfrm flipH="1">
            <a:off x="3647728" y="2780928"/>
            <a:ext cx="79208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8445717" y="1500796"/>
            <a:ext cx="648072"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6003911" y="3664286"/>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
          <p:cNvSpPr>
            <a:spLocks noChangeArrowheads="1"/>
          </p:cNvSpPr>
          <p:nvPr/>
        </p:nvSpPr>
        <p:spPr bwMode="auto">
          <a:xfrm>
            <a:off x="1275614" y="49581"/>
            <a:ext cx="8551862" cy="1143000"/>
          </a:xfrm>
          <a:prstGeom prst="rect">
            <a:avLst/>
          </a:prstGeom>
          <a:noFill/>
          <a:ln w="9525">
            <a:noFill/>
            <a:miter lim="800000"/>
            <a:headEnd/>
            <a:tailEnd/>
          </a:ln>
        </p:spPr>
        <p:txBody>
          <a:bodyPr anchor="ctr"/>
          <a:lstStyle/>
          <a:p>
            <a:pPr>
              <a:defRPr/>
            </a:pPr>
            <a:r>
              <a:rPr lang="it-IT" sz="2400" b="1" u="sng" dirty="0">
                <a:solidFill>
                  <a:srgbClr val="0000CC"/>
                </a:solidFill>
              </a:rPr>
              <a:t>Le tre funzioni del tutor</a:t>
            </a:r>
          </a:p>
        </p:txBody>
      </p:sp>
      <p:pic>
        <p:nvPicPr>
          <p:cNvPr id="25" name="Picture 12" descr="http://cdn.lucapropato.com/wp-content/uploads/2012/12/riunioni_Dollarphotoclub_57614259.jpg">
            <a:hlinkClick r:id="rId3"/>
          </p:cNvPr>
          <p:cNvPicPr>
            <a:picLocks noChangeAspect="1" noChangeArrowheads="1"/>
          </p:cNvPicPr>
          <p:nvPr/>
        </p:nvPicPr>
        <p:blipFill>
          <a:blip r:embed="rId4" cstate="print"/>
          <a:srcRect/>
          <a:stretch>
            <a:fillRect/>
          </a:stretch>
        </p:blipFill>
        <p:spPr bwMode="auto">
          <a:xfrm>
            <a:off x="4599091" y="1192581"/>
            <a:ext cx="3135092" cy="2070604"/>
          </a:xfrm>
          <a:prstGeom prst="rect">
            <a:avLst/>
          </a:prstGeom>
          <a:ln>
            <a:noFill/>
          </a:ln>
          <a:effectLst>
            <a:outerShdw blurRad="292100" dist="139700" dir="2700000" algn="tl" rotWithShape="0">
              <a:srgbClr val="333333">
                <a:alpha val="65000"/>
              </a:srgbClr>
            </a:outerShdw>
          </a:effectLst>
        </p:spPr>
      </p:pic>
      <p:sp>
        <p:nvSpPr>
          <p:cNvPr id="2" name="Segnaposto numero diapositiva 1">
            <a:extLst>
              <a:ext uri="{FF2B5EF4-FFF2-40B4-BE49-F238E27FC236}">
                <a16:creationId xmlns:a16="http://schemas.microsoft.com/office/drawing/2014/main" id="{F40CC1FC-AF06-C7B3-3CFB-B8873B3997B1}"/>
              </a:ext>
            </a:extLst>
          </p:cNvPr>
          <p:cNvSpPr>
            <a:spLocks noGrp="1"/>
          </p:cNvSpPr>
          <p:nvPr>
            <p:ph type="sldNum" sz="quarter" idx="12"/>
          </p:nvPr>
        </p:nvSpPr>
        <p:spPr/>
        <p:txBody>
          <a:bodyPr/>
          <a:lstStyle/>
          <a:p>
            <a:fld id="{2B272163-947E-4895-86D3-C2022CF5DCD5}" type="slidenum">
              <a:rPr lang="it-IT" smtClean="0"/>
              <a:t>43</a:t>
            </a:fld>
            <a:endParaRPr lang="it-IT" dirty="0"/>
          </a:p>
        </p:txBody>
      </p:sp>
    </p:spTree>
    <p:extLst>
      <p:ext uri="{BB962C8B-B14F-4D97-AF65-F5344CB8AC3E}">
        <p14:creationId xmlns:p14="http://schemas.microsoft.com/office/powerpoint/2010/main" val="3199563192"/>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contenuto 2"/>
          <p:cNvSpPr>
            <a:spLocks noGrp="1"/>
          </p:cNvSpPr>
          <p:nvPr>
            <p:ph idx="1"/>
          </p:nvPr>
        </p:nvSpPr>
        <p:spPr>
          <a:xfrm>
            <a:off x="1981200" y="1268413"/>
            <a:ext cx="8229600" cy="4857750"/>
          </a:xfrm>
        </p:spPr>
        <p:txBody>
          <a:bodyPr>
            <a:normAutofit lnSpcReduction="10000"/>
          </a:bodyPr>
          <a:lstStyle/>
          <a:p>
            <a:pPr algn="just">
              <a:buFontTx/>
              <a:buChar char="-"/>
            </a:pPr>
            <a:endParaRPr lang="it-IT" altLang="it-IT" sz="2400" b="1" dirty="0"/>
          </a:p>
          <a:p>
            <a:pPr algn="just">
              <a:buFontTx/>
              <a:buChar char="-"/>
            </a:pPr>
            <a:endParaRPr lang="it-IT" altLang="it-IT" sz="2400" b="1" dirty="0"/>
          </a:p>
          <a:p>
            <a:pPr algn="just">
              <a:buFont typeface="Wingdings" panose="05000000000000000000" pitchFamily="2" charset="2"/>
              <a:buChar char="Ø"/>
            </a:pPr>
            <a:r>
              <a:rPr lang="it-IT" sz="2400" b="1" dirty="0">
                <a:solidFill>
                  <a:schemeClr val="tx1"/>
                </a:solidFill>
              </a:rPr>
              <a:t> svolge attività di osservazione </a:t>
            </a:r>
            <a:r>
              <a:rPr lang="it-IT" sz="2400" dirty="0">
                <a:solidFill>
                  <a:schemeClr val="tx1"/>
                </a:solidFill>
              </a:rPr>
              <a:t>in classe del docente neoassunto;</a:t>
            </a:r>
          </a:p>
          <a:p>
            <a:pPr algn="just">
              <a:buFont typeface="Wingdings" panose="05000000000000000000" pitchFamily="2" charset="2"/>
              <a:buChar char="Ø"/>
            </a:pPr>
            <a:r>
              <a:rPr lang="it-IT" sz="2400" b="1" dirty="0">
                <a:solidFill>
                  <a:schemeClr val="tx1"/>
                </a:solidFill>
              </a:rPr>
              <a:t>esercita ogni forma di ascolto e consulenza </a:t>
            </a:r>
            <a:r>
              <a:rPr lang="it-IT" sz="2400" dirty="0">
                <a:solidFill>
                  <a:schemeClr val="tx1"/>
                </a:solidFill>
              </a:rPr>
              <a:t>e collaborazione per migliorare la qualità e l’efficacia dell’insegnamento;</a:t>
            </a:r>
          </a:p>
          <a:p>
            <a:pPr algn="just">
              <a:buFont typeface="Wingdings" panose="05000000000000000000" pitchFamily="2" charset="2"/>
              <a:buChar char="Ø"/>
            </a:pPr>
            <a:r>
              <a:rPr lang="it-IT" altLang="it-IT" sz="2400" b="1" dirty="0">
                <a:solidFill>
                  <a:schemeClr val="tx1"/>
                </a:solidFill>
              </a:rPr>
              <a:t>presenta parere </a:t>
            </a:r>
            <a:r>
              <a:rPr lang="it-IT" altLang="it-IT" sz="2400" dirty="0">
                <a:solidFill>
                  <a:schemeClr val="tx1"/>
                </a:solidFill>
              </a:rPr>
              <a:t>motivato sulle caratteristiche dell’azione professionale del neoassunto;</a:t>
            </a:r>
          </a:p>
          <a:p>
            <a:pPr algn="just">
              <a:buFont typeface="Wingdings" panose="05000000000000000000" pitchFamily="2" charset="2"/>
              <a:buChar char="Ø"/>
            </a:pPr>
            <a:r>
              <a:rPr lang="it-IT" altLang="it-IT" sz="2400" b="1" dirty="0">
                <a:solidFill>
                  <a:schemeClr val="tx1"/>
                </a:solidFill>
              </a:rPr>
              <a:t>integra</a:t>
            </a:r>
            <a:r>
              <a:rPr lang="it-IT" altLang="it-IT" sz="2400" dirty="0">
                <a:solidFill>
                  <a:schemeClr val="tx1"/>
                </a:solidFill>
              </a:rPr>
              <a:t> il Comitato di Valutazione in occasione del colloquio finale sostenuto dal neoassunto;</a:t>
            </a:r>
          </a:p>
          <a:p>
            <a:pPr algn="just">
              <a:buFont typeface="Wingdings" panose="05000000000000000000" pitchFamily="2" charset="2"/>
              <a:buChar char="Ø"/>
            </a:pPr>
            <a:r>
              <a:rPr lang="it-IT" altLang="it-IT" sz="2400" b="1" dirty="0">
                <a:solidFill>
                  <a:schemeClr val="tx1"/>
                </a:solidFill>
              </a:rPr>
              <a:t>svolge</a:t>
            </a:r>
            <a:r>
              <a:rPr lang="it-IT" altLang="it-IT" sz="2400" dirty="0">
                <a:solidFill>
                  <a:schemeClr val="tx1"/>
                </a:solidFill>
              </a:rPr>
              <a:t>  con il neoassunto le ore del </a:t>
            </a:r>
            <a:r>
              <a:rPr lang="it-IT" altLang="it-IT" sz="2400" b="1" i="1" dirty="0">
                <a:solidFill>
                  <a:schemeClr val="tx1"/>
                </a:solidFill>
              </a:rPr>
              <a:t>peer to peer</a:t>
            </a:r>
            <a:r>
              <a:rPr lang="it-IT" altLang="it-IT" sz="2400" i="1" dirty="0">
                <a:solidFill>
                  <a:schemeClr val="tx1"/>
                </a:solidFill>
              </a:rPr>
              <a:t>;</a:t>
            </a:r>
          </a:p>
          <a:p>
            <a:pPr algn="just">
              <a:buFont typeface="Wingdings" panose="05000000000000000000" pitchFamily="2" charset="2"/>
              <a:buChar char="Ø"/>
            </a:pPr>
            <a:r>
              <a:rPr lang="it-IT" altLang="it-IT" sz="2400" b="1" dirty="0">
                <a:solidFill>
                  <a:schemeClr val="tx1"/>
                </a:solidFill>
              </a:rPr>
              <a:t>riceve l’attestazione </a:t>
            </a:r>
            <a:r>
              <a:rPr lang="it-IT" altLang="it-IT" sz="2400" dirty="0">
                <a:solidFill>
                  <a:schemeClr val="tx1"/>
                </a:solidFill>
              </a:rPr>
              <a:t>per la funzione svolta.</a:t>
            </a:r>
          </a:p>
          <a:p>
            <a:pPr algn="just">
              <a:buFontTx/>
              <a:buChar char="-"/>
            </a:pPr>
            <a:endParaRPr lang="it-IT" altLang="it-IT" sz="2400" i="1" dirty="0">
              <a:solidFill>
                <a:schemeClr val="tx1"/>
              </a:solidFill>
            </a:endParaRPr>
          </a:p>
          <a:p>
            <a:pPr algn="just">
              <a:buFontTx/>
              <a:buChar char="-"/>
            </a:pPr>
            <a:endParaRPr lang="it-IT" altLang="it-IT" sz="2400" dirty="0"/>
          </a:p>
          <a:p>
            <a:pPr algn="just">
              <a:buFontTx/>
              <a:buChar char="-"/>
            </a:pPr>
            <a:endParaRPr lang="it-IT" altLang="it-IT" sz="2400" dirty="0"/>
          </a:p>
        </p:txBody>
      </p:sp>
      <p:sp>
        <p:nvSpPr>
          <p:cNvPr id="34821"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B509B4-81B3-4D1D-BD4E-C58751795275}" type="slidenum">
              <a:rPr lang="it-IT" altLang="it-IT"/>
              <a:pPr eaLnBrk="1" hangingPunct="1"/>
              <a:t>44</a:t>
            </a:fld>
            <a:endParaRPr lang="it-IT" altLang="it-IT" dirty="0"/>
          </a:p>
        </p:txBody>
      </p:sp>
      <p:pic>
        <p:nvPicPr>
          <p:cNvPr id="3" name="Picture 2" descr="http://www.villaciardo.it/css/images/meeting.jpg">
            <a:hlinkClick r:id="rId3"/>
            <a:extLst>
              <a:ext uri="{FF2B5EF4-FFF2-40B4-BE49-F238E27FC236}">
                <a16:creationId xmlns:a16="http://schemas.microsoft.com/office/drawing/2014/main" id="{73160C1C-87AF-A76B-F925-DC36622B1E08}"/>
              </a:ext>
            </a:extLst>
          </p:cNvPr>
          <p:cNvPicPr>
            <a:picLocks noChangeAspect="1" noChangeArrowheads="1"/>
          </p:cNvPicPr>
          <p:nvPr/>
        </p:nvPicPr>
        <p:blipFill>
          <a:blip r:embed="rId4" cstate="print"/>
          <a:srcRect/>
          <a:stretch>
            <a:fillRect/>
          </a:stretch>
        </p:blipFill>
        <p:spPr bwMode="auto">
          <a:xfrm>
            <a:off x="9131295" y="236662"/>
            <a:ext cx="2831406" cy="1773355"/>
          </a:xfrm>
          <a:prstGeom prst="rect">
            <a:avLst/>
          </a:prstGeom>
          <a:ln>
            <a:noFill/>
          </a:ln>
          <a:effectLst>
            <a:outerShdw blurRad="292100" dist="139700" dir="2700000" algn="tl" rotWithShape="0">
              <a:srgbClr val="333333">
                <a:alpha val="65000"/>
              </a:srgbClr>
            </a:outerShdw>
          </a:effectLst>
        </p:spPr>
      </p:pic>
      <p:sp>
        <p:nvSpPr>
          <p:cNvPr id="4" name="Rectangle 2">
            <a:extLst>
              <a:ext uri="{FF2B5EF4-FFF2-40B4-BE49-F238E27FC236}">
                <a16:creationId xmlns:a16="http://schemas.microsoft.com/office/drawing/2014/main" id="{F7329ED5-DE18-1B9B-1C1C-1D58EE2B7F98}"/>
              </a:ext>
            </a:extLst>
          </p:cNvPr>
          <p:cNvSpPr>
            <a:spLocks noChangeArrowheads="1"/>
          </p:cNvSpPr>
          <p:nvPr/>
        </p:nvSpPr>
        <p:spPr bwMode="auto">
          <a:xfrm>
            <a:off x="574279" y="123825"/>
            <a:ext cx="8551862" cy="1143000"/>
          </a:xfrm>
          <a:prstGeom prst="rect">
            <a:avLst/>
          </a:prstGeom>
          <a:noFill/>
          <a:ln w="9525">
            <a:noFill/>
            <a:miter lim="800000"/>
            <a:headEnd/>
            <a:tailEnd/>
          </a:ln>
        </p:spPr>
        <p:txBody>
          <a:bodyPr anchor="ctr"/>
          <a:lstStyle/>
          <a:p>
            <a:pPr>
              <a:defRPr/>
            </a:pPr>
            <a:r>
              <a:rPr lang="it-IT" sz="2000" dirty="0"/>
              <a:t> </a:t>
            </a:r>
            <a:r>
              <a:rPr lang="it-IT" sz="2400" b="1" u="sng" dirty="0">
                <a:solidFill>
                  <a:srgbClr val="0000CC"/>
                </a:solidFill>
              </a:rPr>
              <a:t>Il Docente tutor:</a:t>
            </a:r>
            <a:endParaRPr lang="it-IT" sz="2000" b="1" u="sng" dirty="0">
              <a:solidFill>
                <a:srgbClr val="0000CC"/>
              </a:solidFill>
            </a:endParaRPr>
          </a:p>
        </p:txBody>
      </p:sp>
    </p:spTree>
    <p:extLst>
      <p:ext uri="{BB962C8B-B14F-4D97-AF65-F5344CB8AC3E}">
        <p14:creationId xmlns:p14="http://schemas.microsoft.com/office/powerpoint/2010/main" val="2561494357"/>
      </p:ext>
    </p:extLst>
  </p:cSld>
  <p:clrMapOvr>
    <a:masterClrMapping/>
  </p:clrMapOvr>
  <p:transition>
    <p:split orient="vert"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contenuto 2"/>
          <p:cNvSpPr>
            <a:spLocks noGrp="1"/>
          </p:cNvSpPr>
          <p:nvPr>
            <p:ph idx="1"/>
          </p:nvPr>
        </p:nvSpPr>
        <p:spPr>
          <a:xfrm>
            <a:off x="1923143" y="1266825"/>
            <a:ext cx="8229600" cy="5162954"/>
          </a:xfrm>
        </p:spPr>
        <p:txBody>
          <a:bodyPr>
            <a:normAutofit/>
          </a:bodyPr>
          <a:lstStyle/>
          <a:p>
            <a:pPr algn="just">
              <a:buFont typeface="Wingdings" panose="05000000000000000000" pitchFamily="2" charset="2"/>
              <a:buChar char="Ø"/>
            </a:pPr>
            <a:r>
              <a:rPr lang="it-IT" altLang="it-IT" sz="2400" b="1" dirty="0">
                <a:solidFill>
                  <a:schemeClr val="tx1"/>
                </a:solidFill>
              </a:rPr>
              <a:t> instaura</a:t>
            </a:r>
            <a:r>
              <a:rPr lang="it-IT" altLang="it-IT" sz="2400" dirty="0">
                <a:solidFill>
                  <a:schemeClr val="tx1"/>
                </a:solidFill>
              </a:rPr>
              <a:t> una relazione partecipata con il gruppo-classe dei docenti neoassunti;</a:t>
            </a:r>
          </a:p>
          <a:p>
            <a:pPr algn="just">
              <a:buFont typeface="Wingdings" panose="05000000000000000000" pitchFamily="2" charset="2"/>
              <a:buChar char="Ø"/>
            </a:pPr>
            <a:r>
              <a:rPr lang="it-IT" altLang="it-IT" sz="2400" b="1" dirty="0">
                <a:solidFill>
                  <a:schemeClr val="tx1"/>
                </a:solidFill>
              </a:rPr>
              <a:t>adotta </a:t>
            </a:r>
            <a:r>
              <a:rPr lang="it-IT" altLang="it-IT" sz="2400" dirty="0">
                <a:solidFill>
                  <a:schemeClr val="tx1"/>
                </a:solidFill>
              </a:rPr>
              <a:t>metodologie attive e innovative, basate su dinamiche di gruppo, attività di ricerca, strategie di analisi di caso e didattica per problemi;</a:t>
            </a:r>
          </a:p>
          <a:p>
            <a:pPr algn="just">
              <a:buFont typeface="Wingdings" panose="05000000000000000000" pitchFamily="2" charset="2"/>
              <a:buChar char="Ø"/>
            </a:pPr>
            <a:r>
              <a:rPr lang="it-IT" altLang="it-IT" sz="2400" b="1" dirty="0">
                <a:solidFill>
                  <a:schemeClr val="tx1"/>
                </a:solidFill>
              </a:rPr>
              <a:t>sollecita</a:t>
            </a:r>
            <a:r>
              <a:rPr lang="it-IT" altLang="it-IT" sz="2400" dirty="0">
                <a:solidFill>
                  <a:schemeClr val="tx1"/>
                </a:solidFill>
              </a:rPr>
              <a:t> la partecipazione dei docenti neoassunti, sollecitando il confronto sulle esperienze e su eventuali ipotesi su casi o problemi; </a:t>
            </a:r>
          </a:p>
          <a:p>
            <a:pPr algn="just">
              <a:buFont typeface="Wingdings" panose="05000000000000000000" pitchFamily="2" charset="2"/>
              <a:buChar char="Ø"/>
            </a:pPr>
            <a:r>
              <a:rPr lang="it-IT" altLang="it-IT" sz="2400" b="1" dirty="0">
                <a:solidFill>
                  <a:schemeClr val="tx1"/>
                </a:solidFill>
              </a:rPr>
              <a:t>invita</a:t>
            </a:r>
            <a:r>
              <a:rPr lang="it-IT" altLang="it-IT" sz="2400" dirty="0">
                <a:solidFill>
                  <a:schemeClr val="tx1"/>
                </a:solidFill>
              </a:rPr>
              <a:t> il docente neoassunto all’osservazione, alla produzione documentale, alla circolarità delle pratiche;</a:t>
            </a:r>
          </a:p>
          <a:p>
            <a:pPr algn="just">
              <a:buFont typeface="Wingdings" panose="05000000000000000000" pitchFamily="2" charset="2"/>
              <a:buChar char="Ø"/>
            </a:pPr>
            <a:r>
              <a:rPr lang="it-IT" altLang="it-IT" sz="2400" b="1" dirty="0">
                <a:solidFill>
                  <a:schemeClr val="tx1"/>
                </a:solidFill>
              </a:rPr>
              <a:t>raccoglie,</a:t>
            </a:r>
            <a:r>
              <a:rPr lang="it-IT" altLang="it-IT" sz="2400" dirty="0">
                <a:solidFill>
                  <a:schemeClr val="tx1"/>
                </a:solidFill>
              </a:rPr>
              <a:t> </a:t>
            </a:r>
            <a:r>
              <a:rPr lang="it-IT" altLang="it-IT" sz="2400" b="1" dirty="0">
                <a:solidFill>
                  <a:schemeClr val="tx1"/>
                </a:solidFill>
              </a:rPr>
              <a:t>diffonde, valida </a:t>
            </a:r>
            <a:r>
              <a:rPr lang="it-IT" altLang="it-IT" sz="2400" dirty="0">
                <a:solidFill>
                  <a:schemeClr val="tx1"/>
                </a:solidFill>
              </a:rPr>
              <a:t>strumenti e produzioni.</a:t>
            </a:r>
          </a:p>
          <a:p>
            <a:pPr marL="0" indent="0" algn="just">
              <a:buNone/>
            </a:pPr>
            <a:endParaRPr lang="it-IT" altLang="it-IT" sz="2400" dirty="0">
              <a:solidFill>
                <a:schemeClr val="tx1"/>
              </a:solidFill>
            </a:endParaRPr>
          </a:p>
          <a:p>
            <a:pPr algn="just">
              <a:buFontTx/>
              <a:buChar char="-"/>
            </a:pPr>
            <a:endParaRPr lang="it-IT" altLang="it-IT" sz="2400" dirty="0"/>
          </a:p>
          <a:p>
            <a:pPr algn="just">
              <a:buFontTx/>
              <a:buChar char="-"/>
            </a:pPr>
            <a:endParaRPr lang="it-IT" altLang="it-IT" sz="2400" dirty="0"/>
          </a:p>
          <a:p>
            <a:pPr algn="just">
              <a:buFontTx/>
              <a:buChar char="-"/>
            </a:pPr>
            <a:endParaRPr lang="it-IT" altLang="it-IT" sz="2400" i="1" dirty="0"/>
          </a:p>
          <a:p>
            <a:pPr algn="just">
              <a:buFontTx/>
              <a:buChar char="-"/>
            </a:pPr>
            <a:endParaRPr lang="it-IT" altLang="it-IT" sz="2400" dirty="0"/>
          </a:p>
          <a:p>
            <a:pPr algn="just">
              <a:buFontTx/>
              <a:buChar char="-"/>
            </a:pPr>
            <a:endParaRPr lang="it-IT" altLang="it-IT" sz="2400" dirty="0"/>
          </a:p>
        </p:txBody>
      </p:sp>
      <p:sp>
        <p:nvSpPr>
          <p:cNvPr id="37892"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A3084C-D221-41B6-92F1-485183DEA076}" type="slidenum">
              <a:rPr lang="it-IT" altLang="it-IT"/>
              <a:pPr eaLnBrk="1" hangingPunct="1"/>
              <a:t>45</a:t>
            </a:fld>
            <a:endParaRPr lang="it-IT" altLang="it-IT"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845" y="219201"/>
            <a:ext cx="1813804" cy="952247"/>
          </a:xfrm>
          <a:prstGeom prst="rect">
            <a:avLst/>
          </a:prstGeom>
        </p:spPr>
      </p:pic>
      <p:sp>
        <p:nvSpPr>
          <p:cNvPr id="3" name="Rectangle 2">
            <a:extLst>
              <a:ext uri="{FF2B5EF4-FFF2-40B4-BE49-F238E27FC236}">
                <a16:creationId xmlns:a16="http://schemas.microsoft.com/office/drawing/2014/main" id="{00E46CF3-7114-70C1-95FE-F1995CFB7785}"/>
              </a:ext>
            </a:extLst>
          </p:cNvPr>
          <p:cNvSpPr>
            <a:spLocks noChangeArrowheads="1"/>
          </p:cNvSpPr>
          <p:nvPr/>
        </p:nvSpPr>
        <p:spPr bwMode="auto">
          <a:xfrm>
            <a:off x="574279" y="123825"/>
            <a:ext cx="8551862" cy="1143000"/>
          </a:xfrm>
          <a:prstGeom prst="rect">
            <a:avLst/>
          </a:prstGeom>
          <a:noFill/>
          <a:ln w="9525">
            <a:noFill/>
            <a:miter lim="800000"/>
            <a:headEnd/>
            <a:tailEnd/>
          </a:ln>
        </p:spPr>
        <p:txBody>
          <a:bodyPr anchor="ctr"/>
          <a:lstStyle/>
          <a:p>
            <a:pPr>
              <a:defRPr/>
            </a:pPr>
            <a:r>
              <a:rPr lang="it-IT" sz="2000" dirty="0"/>
              <a:t> </a:t>
            </a:r>
            <a:r>
              <a:rPr lang="it-IT" sz="2400" b="1" u="sng" dirty="0">
                <a:solidFill>
                  <a:srgbClr val="0000CC"/>
                </a:solidFill>
              </a:rPr>
              <a:t>Il Formatore:</a:t>
            </a:r>
            <a:endParaRPr lang="it-IT" sz="2000" b="1" u="sng" dirty="0">
              <a:solidFill>
                <a:srgbClr val="0000CC"/>
              </a:solidFill>
            </a:endParaRPr>
          </a:p>
        </p:txBody>
      </p:sp>
      <p:pic>
        <p:nvPicPr>
          <p:cNvPr id="4" name="Picture 8">
            <a:extLst>
              <a:ext uri="{FF2B5EF4-FFF2-40B4-BE49-F238E27FC236}">
                <a16:creationId xmlns:a16="http://schemas.microsoft.com/office/drawing/2014/main" id="{B0EA7C38-BEE5-A8EE-800F-25978FD9A40E}"/>
              </a:ext>
            </a:extLst>
          </p:cNvPr>
          <p:cNvPicPr>
            <a:picLocks noChangeAspect="1" noChangeArrowheads="1"/>
          </p:cNvPicPr>
          <p:nvPr/>
        </p:nvPicPr>
        <p:blipFill>
          <a:blip r:embed="rId4"/>
          <a:srcRect/>
          <a:stretch>
            <a:fillRect/>
          </a:stretch>
        </p:blipFill>
        <p:spPr bwMode="auto">
          <a:xfrm>
            <a:off x="10307009" y="5404513"/>
            <a:ext cx="1634073" cy="1248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086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numero diapositiva 1">
            <a:extLst>
              <a:ext uri="{FF2B5EF4-FFF2-40B4-BE49-F238E27FC236}">
                <a16:creationId xmlns:a16="http://schemas.microsoft.com/office/drawing/2014/main" id="{729595EA-9D9A-1B19-B3BB-A501E44F97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789D010A-299F-46B7-BAD6-3833284DEF7D}" type="slidenum">
              <a:rPr lang="it-IT" altLang="it-IT" smtClean="0"/>
              <a:pPr/>
              <a:t>46</a:t>
            </a:fld>
            <a:endParaRPr lang="it-IT" altLang="it-IT"/>
          </a:p>
        </p:txBody>
      </p:sp>
      <p:sp>
        <p:nvSpPr>
          <p:cNvPr id="47107" name="CasellaDiTesto 5">
            <a:extLst>
              <a:ext uri="{FF2B5EF4-FFF2-40B4-BE49-F238E27FC236}">
                <a16:creationId xmlns:a16="http://schemas.microsoft.com/office/drawing/2014/main" id="{43EB0654-68D6-482D-AEDE-76DE0FAEE243}"/>
              </a:ext>
            </a:extLst>
          </p:cNvPr>
          <p:cNvSpPr txBox="1">
            <a:spLocks noChangeArrowheads="1"/>
          </p:cNvSpPr>
          <p:nvPr/>
        </p:nvSpPr>
        <p:spPr bwMode="auto">
          <a:xfrm>
            <a:off x="1758950" y="1235907"/>
            <a:ext cx="891313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r>
              <a:rPr lang="it-IT" altLang="it-IT" sz="2400" dirty="0"/>
              <a:t>Al termine del percorso formativo, il docente neoassunto consegnerà presso la sede di servizio:</a:t>
            </a:r>
          </a:p>
          <a:p>
            <a:pPr algn="just"/>
            <a:endParaRPr lang="it-IT" altLang="it-IT" sz="2400" dirty="0"/>
          </a:p>
          <a:p>
            <a:pPr algn="just"/>
            <a:endParaRPr lang="it-IT" altLang="it-IT" sz="2400" dirty="0"/>
          </a:p>
          <a:p>
            <a:pPr algn="just"/>
            <a:endParaRPr lang="it-IT" altLang="it-IT" sz="2400" dirty="0"/>
          </a:p>
          <a:p>
            <a:pPr algn="just"/>
            <a:endParaRPr lang="it-IT" altLang="it-IT" sz="2400" dirty="0"/>
          </a:p>
        </p:txBody>
      </p:sp>
      <p:sp>
        <p:nvSpPr>
          <p:cNvPr id="47109" name="Titolo 1">
            <a:extLst>
              <a:ext uri="{FF2B5EF4-FFF2-40B4-BE49-F238E27FC236}">
                <a16:creationId xmlns:a16="http://schemas.microsoft.com/office/drawing/2014/main" id="{8855A712-0FE5-DBA4-9778-18D0923BDD25}"/>
              </a:ext>
            </a:extLst>
          </p:cNvPr>
          <p:cNvSpPr txBox="1">
            <a:spLocks noChangeArrowheads="1"/>
          </p:cNvSpPr>
          <p:nvPr/>
        </p:nvSpPr>
        <p:spPr bwMode="auto">
          <a:xfrm>
            <a:off x="2784475"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hangingPunct="1">
              <a:lnSpc>
                <a:spcPct val="90000"/>
              </a:lnSpc>
              <a:buFont typeface="Arial" panose="020B0604020202020204" pitchFamily="34" charset="0"/>
              <a:buChar char="•"/>
            </a:pPr>
            <a:r>
              <a:rPr lang="it-IT" altLang="it-IT" sz="2800" b="1" dirty="0">
                <a:solidFill>
                  <a:srgbClr val="0000CC"/>
                </a:solidFill>
              </a:rPr>
              <a:t>La documentazione del percorso</a:t>
            </a:r>
          </a:p>
        </p:txBody>
      </p:sp>
      <p:graphicFrame>
        <p:nvGraphicFramePr>
          <p:cNvPr id="3" name="Diagramma 2">
            <a:extLst>
              <a:ext uri="{FF2B5EF4-FFF2-40B4-BE49-F238E27FC236}">
                <a16:creationId xmlns:a16="http://schemas.microsoft.com/office/drawing/2014/main" id="{DF48E32D-B9AB-2EA9-EB67-8AAE81D6AE02}"/>
              </a:ext>
            </a:extLst>
          </p:cNvPr>
          <p:cNvGraphicFramePr/>
          <p:nvPr>
            <p:extLst>
              <p:ext uri="{D42A27DB-BD31-4B8C-83A1-F6EECF244321}">
                <p14:modId xmlns:p14="http://schemas.microsoft.com/office/powerpoint/2010/main" val="3450781014"/>
              </p:ext>
            </p:extLst>
          </p:nvPr>
        </p:nvGraphicFramePr>
        <p:xfrm>
          <a:off x="299003" y="2539320"/>
          <a:ext cx="11593994" cy="3960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agono 1">
            <a:extLst>
              <a:ext uri="{FF2B5EF4-FFF2-40B4-BE49-F238E27FC236}">
                <a16:creationId xmlns:a16="http://schemas.microsoft.com/office/drawing/2014/main" id="{4D98D1E0-E0B8-519A-EA4F-3EF34855E4C6}"/>
              </a:ext>
            </a:extLst>
          </p:cNvPr>
          <p:cNvSpPr/>
          <p:nvPr/>
        </p:nvSpPr>
        <p:spPr>
          <a:xfrm>
            <a:off x="295552" y="260350"/>
            <a:ext cx="1758950" cy="1584325"/>
          </a:xfrm>
          <a:prstGeom prst="hexagon">
            <a:avLst/>
          </a:prstGeom>
          <a:blipFill dpi="0" rotWithShape="1">
            <a:blip r:embed="rId8"/>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9C834C8-3C72-268B-B5B1-924F7B052E57}"/>
              </a:ext>
            </a:extLst>
          </p:cNvPr>
          <p:cNvSpPr txBox="1"/>
          <p:nvPr/>
        </p:nvSpPr>
        <p:spPr>
          <a:xfrm>
            <a:off x="2915374" y="2562168"/>
            <a:ext cx="6094140" cy="1938992"/>
          </a:xfrm>
          <a:prstGeom prst="rect">
            <a:avLst/>
          </a:prstGeom>
          <a:noFill/>
        </p:spPr>
        <p:txBody>
          <a:bodyPr wrap="square">
            <a:spAutoFit/>
          </a:bodyPr>
          <a:lstStyle/>
          <a:p>
            <a:pPr algn="just"/>
            <a:r>
              <a:rPr lang="it-IT" sz="2400" dirty="0"/>
              <a:t>Il percorso di formazione e periodo di prova annuale in servizio è finalizzato specificamente a verificare la padronanza degli standard professionali con riferimento ai seguenti ambiti, propri della professione docente:</a:t>
            </a:r>
          </a:p>
        </p:txBody>
      </p:sp>
      <p:sp>
        <p:nvSpPr>
          <p:cNvPr id="2" name="Ovale 1">
            <a:extLst>
              <a:ext uri="{FF2B5EF4-FFF2-40B4-BE49-F238E27FC236}">
                <a16:creationId xmlns:a16="http://schemas.microsoft.com/office/drawing/2014/main" id="{97E32A33-AD0E-9A4C-C27C-E91120D1EA86}"/>
              </a:ext>
            </a:extLst>
          </p:cNvPr>
          <p:cNvSpPr/>
          <p:nvPr/>
        </p:nvSpPr>
        <p:spPr>
          <a:xfrm>
            <a:off x="752353" y="544009"/>
            <a:ext cx="1724629" cy="1713053"/>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Titolo 1">
            <a:extLst>
              <a:ext uri="{FF2B5EF4-FFF2-40B4-BE49-F238E27FC236}">
                <a16:creationId xmlns:a16="http://schemas.microsoft.com/office/drawing/2014/main" id="{1A715F6A-C5C2-2543-2029-9BB2F1F48D06}"/>
              </a:ext>
            </a:extLst>
          </p:cNvPr>
          <p:cNvSpPr txBox="1">
            <a:spLocks/>
          </p:cNvSpPr>
          <p:nvPr/>
        </p:nvSpPr>
        <p:spPr>
          <a:xfrm>
            <a:off x="2790308" y="544010"/>
            <a:ext cx="9401691"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Criteri per la verifica degli standard professionali</a:t>
            </a:r>
            <a:endParaRPr lang="it-IT" sz="2000" b="1" dirty="0"/>
          </a:p>
        </p:txBody>
      </p:sp>
      <p:sp>
        <p:nvSpPr>
          <p:cNvPr id="6" name="Rettangolo 5">
            <a:extLst>
              <a:ext uri="{FF2B5EF4-FFF2-40B4-BE49-F238E27FC236}">
                <a16:creationId xmlns:a16="http://schemas.microsoft.com/office/drawing/2014/main" id="{330D83F9-070F-55A3-DACD-BBC03343B7AD}"/>
              </a:ext>
            </a:extLst>
          </p:cNvPr>
          <p:cNvSpPr/>
          <p:nvPr/>
        </p:nvSpPr>
        <p:spPr>
          <a:xfrm>
            <a:off x="3104366" y="1198917"/>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Picture 8">
            <a:extLst>
              <a:ext uri="{FF2B5EF4-FFF2-40B4-BE49-F238E27FC236}">
                <a16:creationId xmlns:a16="http://schemas.microsoft.com/office/drawing/2014/main" id="{A977B4D3-183E-2A94-21F6-2EBE780E7F7E}"/>
              </a:ext>
            </a:extLst>
          </p:cNvPr>
          <p:cNvPicPr>
            <a:picLocks noChangeAspect="1" noChangeArrowheads="1"/>
          </p:cNvPicPr>
          <p:nvPr/>
        </p:nvPicPr>
        <p:blipFill>
          <a:blip r:embed="rId3"/>
          <a:srcRect/>
          <a:stretch>
            <a:fillRect/>
          </a:stretch>
        </p:blipFill>
        <p:spPr bwMode="auto">
          <a:xfrm>
            <a:off x="10307009" y="5404513"/>
            <a:ext cx="1634073" cy="1248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a:extLst>
              <a:ext uri="{FF2B5EF4-FFF2-40B4-BE49-F238E27FC236}">
                <a16:creationId xmlns:a16="http://schemas.microsoft.com/office/drawing/2014/main" id="{854AC4C3-0B2D-85F1-3CBA-80CAE694CDD7}"/>
              </a:ext>
            </a:extLst>
          </p:cNvPr>
          <p:cNvSpPr>
            <a:spLocks noGrp="1"/>
          </p:cNvSpPr>
          <p:nvPr>
            <p:ph type="sldNum" sz="quarter" idx="12"/>
          </p:nvPr>
        </p:nvSpPr>
        <p:spPr/>
        <p:txBody>
          <a:bodyPr/>
          <a:lstStyle/>
          <a:p>
            <a:fld id="{2B272163-947E-4895-86D3-C2022CF5DCD5}" type="slidenum">
              <a:rPr lang="it-IT" smtClean="0"/>
              <a:t>47</a:t>
            </a:fld>
            <a:endParaRPr lang="it-IT" dirty="0"/>
          </a:p>
        </p:txBody>
      </p:sp>
    </p:spTree>
    <p:extLst>
      <p:ext uri="{BB962C8B-B14F-4D97-AF65-F5344CB8AC3E}">
        <p14:creationId xmlns:p14="http://schemas.microsoft.com/office/powerpoint/2010/main" val="1317142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83632" y="2032250"/>
            <a:ext cx="6696744" cy="2836911"/>
          </a:xfrm>
        </p:spPr>
        <p:txBody>
          <a:bodyPr>
            <a:normAutofit/>
          </a:bodyPr>
          <a:lstStyle/>
          <a:p>
            <a:pPr marL="0" indent="-514350" algn="just">
              <a:spcBef>
                <a:spcPts val="0"/>
              </a:spcBef>
              <a:buNone/>
              <a:defRPr/>
            </a:pPr>
            <a:r>
              <a:rPr lang="it-IT" sz="2800" dirty="0">
                <a:solidFill>
                  <a:schemeClr val="tx1"/>
                </a:solidFill>
              </a:rPr>
              <a:t> </a:t>
            </a:r>
            <a:r>
              <a:rPr lang="it-IT" sz="2800" b="1" dirty="0">
                <a:solidFill>
                  <a:schemeClr val="tx1"/>
                </a:solidFill>
              </a:rPr>
              <a:t>Possesso ed esercizio delle competenze culturali, disciplinari, didattiche e metodologiche </a:t>
            </a:r>
            <a:r>
              <a:rPr lang="it-IT" sz="2800" dirty="0">
                <a:solidFill>
                  <a:schemeClr val="tx1"/>
                </a:solidFill>
              </a:rPr>
              <a:t>con riferimento ai nuclei fondanti dei saperi, ai traguardi di competenza e agli obiettivi di apprendimento previsti dagli ordinamenti vigenti.</a:t>
            </a:r>
          </a:p>
          <a:p>
            <a:pPr algn="just">
              <a:buNone/>
              <a:defRPr/>
            </a:pPr>
            <a:endParaRPr lang="it-IT" dirty="0"/>
          </a:p>
          <a:p>
            <a:pPr>
              <a:defRPr/>
            </a:pPr>
            <a:endParaRPr lang="it-IT" dirty="0"/>
          </a:p>
        </p:txBody>
      </p:sp>
      <p:sp>
        <p:nvSpPr>
          <p:cNvPr id="9" name="Rettangolo arrotondato 8"/>
          <p:cNvSpPr/>
          <p:nvPr/>
        </p:nvSpPr>
        <p:spPr>
          <a:xfrm>
            <a:off x="2135560" y="394941"/>
            <a:ext cx="3672408" cy="1224136"/>
          </a:xfrm>
          <a:prstGeom prst="roundRect">
            <a:avLst/>
          </a:prstGeom>
          <a:solidFill>
            <a:srgbClr val="D1F5F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dimensione culturale</a:t>
            </a:r>
          </a:p>
          <a:p>
            <a:r>
              <a:rPr lang="it-IT" sz="2000" b="1" dirty="0">
                <a:solidFill>
                  <a:schemeClr val="tx1"/>
                </a:solidFill>
              </a:rPr>
              <a:t>generale</a:t>
            </a:r>
          </a:p>
        </p:txBody>
      </p:sp>
      <p:pic>
        <p:nvPicPr>
          <p:cNvPr id="46082" name="Picture 2" descr="Risultati immagini per libri">
            <a:hlinkClick r:id="rId2"/>
          </p:cNvPr>
          <p:cNvPicPr>
            <a:picLocks noChangeAspect="1" noChangeArrowheads="1"/>
          </p:cNvPicPr>
          <p:nvPr/>
        </p:nvPicPr>
        <p:blipFill>
          <a:blip r:embed="rId3" cstate="print"/>
          <a:srcRect/>
          <a:stretch>
            <a:fillRect/>
          </a:stretch>
        </p:blipFill>
        <p:spPr bwMode="auto">
          <a:xfrm>
            <a:off x="4799856" y="404664"/>
            <a:ext cx="1152128" cy="1152128"/>
          </a:xfrm>
          <a:prstGeom prst="rect">
            <a:avLst/>
          </a:prstGeom>
          <a:noFill/>
        </p:spPr>
      </p:pic>
      <p:sp>
        <p:nvSpPr>
          <p:cNvPr id="10" name="Rettangolo arrotondato 9"/>
          <p:cNvSpPr/>
          <p:nvPr/>
        </p:nvSpPr>
        <p:spPr>
          <a:xfrm>
            <a:off x="5807968" y="4797152"/>
            <a:ext cx="3672408" cy="1224136"/>
          </a:xfrm>
          <a:prstGeom prst="round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dimensione metodologica </a:t>
            </a:r>
          </a:p>
        </p:txBody>
      </p:sp>
      <p:pic>
        <p:nvPicPr>
          <p:cNvPr id="11" name="Picture 7" descr="laboratorio"/>
          <p:cNvPicPr>
            <a:picLocks noChangeAspect="1" noChangeArrowheads="1"/>
          </p:cNvPicPr>
          <p:nvPr/>
        </p:nvPicPr>
        <p:blipFill>
          <a:blip r:embed="rId4" cstate="print"/>
          <a:srcRect/>
          <a:stretch>
            <a:fillRect/>
          </a:stretch>
        </p:blipFill>
        <p:spPr bwMode="auto">
          <a:xfrm>
            <a:off x="8904312" y="5445224"/>
            <a:ext cx="1259632" cy="850820"/>
          </a:xfrm>
          <a:prstGeom prst="rect">
            <a:avLst/>
          </a:prstGeom>
          <a:noFill/>
          <a:ln w="9525">
            <a:noFill/>
            <a:miter lim="800000"/>
            <a:headEnd/>
            <a:tailEnd/>
          </a:ln>
        </p:spPr>
      </p:pic>
      <p:sp>
        <p:nvSpPr>
          <p:cNvPr id="12" name="Rettangolo arrotondato 11"/>
          <p:cNvSpPr/>
          <p:nvPr/>
        </p:nvSpPr>
        <p:spPr>
          <a:xfrm>
            <a:off x="6600056" y="413048"/>
            <a:ext cx="3672408" cy="1224136"/>
          </a:xfrm>
          <a:prstGeom prst="roundRect">
            <a:avLst/>
          </a:prstGeom>
          <a:solidFill>
            <a:srgbClr val="E8FAF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dimensione culturale </a:t>
            </a:r>
          </a:p>
          <a:p>
            <a:r>
              <a:rPr lang="it-IT" sz="2000" b="1" dirty="0">
                <a:solidFill>
                  <a:schemeClr val="tx1"/>
                </a:solidFill>
              </a:rPr>
              <a:t>specifica</a:t>
            </a:r>
          </a:p>
        </p:txBody>
      </p:sp>
      <p:sp>
        <p:nvSpPr>
          <p:cNvPr id="13" name="Rettangolo arrotondato 12"/>
          <p:cNvSpPr/>
          <p:nvPr/>
        </p:nvSpPr>
        <p:spPr>
          <a:xfrm>
            <a:off x="1631504" y="5301208"/>
            <a:ext cx="3672408" cy="1224136"/>
          </a:xfrm>
          <a:prstGeom prst="roundRect">
            <a:avLst/>
          </a:prstGeom>
          <a:solidFill>
            <a:srgbClr val="B0FED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dimensione didattica </a:t>
            </a:r>
          </a:p>
        </p:txBody>
      </p:sp>
      <p:pic>
        <p:nvPicPr>
          <p:cNvPr id="46084" name="Picture 4" descr="Risultati immagini per scrivere la programmazione didattica">
            <a:hlinkClick r:id="rId5"/>
          </p:cNvPr>
          <p:cNvPicPr>
            <a:picLocks noChangeAspect="1" noChangeArrowheads="1"/>
          </p:cNvPicPr>
          <p:nvPr/>
        </p:nvPicPr>
        <p:blipFill>
          <a:blip r:embed="rId6" cstate="print"/>
          <a:srcRect/>
          <a:stretch>
            <a:fillRect/>
          </a:stretch>
        </p:blipFill>
        <p:spPr bwMode="auto">
          <a:xfrm>
            <a:off x="3413534" y="6067773"/>
            <a:ext cx="2142406" cy="603769"/>
          </a:xfrm>
          <a:prstGeom prst="rect">
            <a:avLst/>
          </a:prstGeom>
          <a:noFill/>
        </p:spPr>
      </p:pic>
      <p:pic>
        <p:nvPicPr>
          <p:cNvPr id="46086" name="Picture 6" descr="Risultati immagini per libri di storia">
            <a:hlinkClick r:id="rId7"/>
          </p:cNvPr>
          <p:cNvPicPr>
            <a:picLocks noChangeAspect="1" noChangeArrowheads="1"/>
          </p:cNvPicPr>
          <p:nvPr/>
        </p:nvPicPr>
        <p:blipFill>
          <a:blip r:embed="rId8" cstate="print"/>
          <a:srcRect/>
          <a:stretch>
            <a:fillRect/>
          </a:stretch>
        </p:blipFill>
        <p:spPr bwMode="auto">
          <a:xfrm>
            <a:off x="9120336" y="1052736"/>
            <a:ext cx="1279618" cy="831752"/>
          </a:xfrm>
          <a:prstGeom prst="rect">
            <a:avLst/>
          </a:prstGeom>
          <a:noFill/>
        </p:spPr>
      </p:pic>
      <p:sp>
        <p:nvSpPr>
          <p:cNvPr id="14" name="Freccia in giù 13"/>
          <p:cNvSpPr/>
          <p:nvPr/>
        </p:nvSpPr>
        <p:spPr>
          <a:xfrm>
            <a:off x="2711624" y="5085184"/>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Freccia in giù 14"/>
          <p:cNvSpPr/>
          <p:nvPr/>
        </p:nvSpPr>
        <p:spPr>
          <a:xfrm>
            <a:off x="7176120" y="4509120"/>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Freccia in giù 15"/>
          <p:cNvSpPr/>
          <p:nvPr/>
        </p:nvSpPr>
        <p:spPr>
          <a:xfrm rot="10800000">
            <a:off x="3215680" y="1412776"/>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Freccia in giù 16"/>
          <p:cNvSpPr/>
          <p:nvPr/>
        </p:nvSpPr>
        <p:spPr>
          <a:xfrm rot="10800000">
            <a:off x="7536160" y="1556792"/>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Segnaposto numero diapositiva 1"/>
          <p:cNvSpPr>
            <a:spLocks noGrp="1"/>
          </p:cNvSpPr>
          <p:nvPr>
            <p:ph type="sldNum" sz="quarter" idx="12"/>
          </p:nvPr>
        </p:nvSpPr>
        <p:spPr/>
        <p:txBody>
          <a:bodyPr/>
          <a:lstStyle/>
          <a:p>
            <a:fld id="{2B272163-947E-4895-86D3-C2022CF5DCD5}" type="slidenum">
              <a:rPr lang="it-IT" smtClean="0"/>
              <a:pPr/>
              <a:t>48</a:t>
            </a:fld>
            <a:endParaRPr lang="it-IT" dirty="0"/>
          </a:p>
        </p:txBody>
      </p:sp>
    </p:spTree>
    <p:extLst>
      <p:ext uri="{BB962C8B-B14F-4D97-AF65-F5344CB8AC3E}">
        <p14:creationId xmlns:p14="http://schemas.microsoft.com/office/powerpoint/2010/main" val="997101788"/>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2063552" y="3140968"/>
            <a:ext cx="2880320" cy="3456384"/>
          </a:xfrm>
          <a:prstGeom prst="roundRect">
            <a:avLst/>
          </a:prstGeom>
          <a:solidFill>
            <a:srgbClr val="E8FA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L’area  </a:t>
            </a:r>
            <a:r>
              <a:rPr lang="it-IT" b="1" dirty="0">
                <a:solidFill>
                  <a:schemeClr val="tx1"/>
                </a:solidFill>
              </a:rPr>
              <a:t>relazionale è  fondata sulla capacità di porsi in ascolto degli altri, riconoscendone </a:t>
            </a:r>
            <a:r>
              <a:rPr lang="it-IT" dirty="0">
                <a:solidFill>
                  <a:schemeClr val="tx1"/>
                </a:solidFill>
              </a:rPr>
              <a:t>bisogni, di dialogare instaurando un clima positivo nella promozione di apprendimenti, di collaborare con i colleghi e aprirsi al mondo esterno alla scuola.</a:t>
            </a:r>
          </a:p>
        </p:txBody>
      </p:sp>
      <p:sp>
        <p:nvSpPr>
          <p:cNvPr id="6" name="Rettangolo arrotondato 5"/>
          <p:cNvSpPr/>
          <p:nvPr/>
        </p:nvSpPr>
        <p:spPr>
          <a:xfrm>
            <a:off x="5015880" y="3212976"/>
            <a:ext cx="2664296" cy="3161435"/>
          </a:xfrm>
          <a:prstGeom prst="roundRect">
            <a:avLst/>
          </a:prstGeom>
          <a:solidFill>
            <a:srgbClr val="B0FED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tx1"/>
                </a:solidFill>
              </a:rPr>
              <a:t>L’area organizzativa è incentrata sulla capacità di strutturate adeguatamente il setting formativo, i contesti, assicurando contributi personali al sistema-scuola.</a:t>
            </a:r>
            <a:endParaRPr lang="it-IT" dirty="0">
              <a:solidFill>
                <a:schemeClr val="tx1"/>
              </a:solidFill>
            </a:endParaRPr>
          </a:p>
        </p:txBody>
      </p:sp>
      <p:sp>
        <p:nvSpPr>
          <p:cNvPr id="9" name="Freccia in giù 8"/>
          <p:cNvSpPr/>
          <p:nvPr/>
        </p:nvSpPr>
        <p:spPr>
          <a:xfrm>
            <a:off x="8760296" y="2852936"/>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ttangolo 10"/>
          <p:cNvSpPr/>
          <p:nvPr/>
        </p:nvSpPr>
        <p:spPr>
          <a:xfrm>
            <a:off x="3143672" y="1809497"/>
            <a:ext cx="6912168" cy="954107"/>
          </a:xfrm>
          <a:prstGeom prst="rect">
            <a:avLst/>
          </a:prstGeom>
        </p:spPr>
        <p:txBody>
          <a:bodyPr wrap="square">
            <a:spAutoFit/>
          </a:bodyPr>
          <a:lstStyle/>
          <a:p>
            <a:r>
              <a:rPr lang="it-IT" sz="2800" b="1" dirty="0"/>
              <a:t>2. Possesso ed esercizio delle competenze relazionali, organizzative e gestionali</a:t>
            </a:r>
            <a:r>
              <a:rPr lang="it-IT" sz="2800" dirty="0"/>
              <a:t>.</a:t>
            </a:r>
          </a:p>
        </p:txBody>
      </p:sp>
      <p:sp>
        <p:nvSpPr>
          <p:cNvPr id="12" name="Rettangolo arrotondato 11"/>
          <p:cNvSpPr/>
          <p:nvPr/>
        </p:nvSpPr>
        <p:spPr>
          <a:xfrm>
            <a:off x="7752184" y="3356992"/>
            <a:ext cx="2627784" cy="3096344"/>
          </a:xfrm>
          <a:prstGeom prst="roundRect">
            <a:avLst/>
          </a:prstGeom>
          <a:solidFill>
            <a:srgbClr val="A3E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tx1"/>
                </a:solidFill>
              </a:rPr>
              <a:t>L’area gestionale è incentrata sulla capacità di gestire le risorse disponibili </a:t>
            </a:r>
            <a:r>
              <a:rPr lang="it-IT" dirty="0">
                <a:solidFill>
                  <a:schemeClr val="tx1"/>
                </a:solidFill>
              </a:rPr>
              <a:t>(spazio, tempo, strumenti, collaborazioni) per raggiungere gli obiettivi predefiniti.</a:t>
            </a:r>
          </a:p>
        </p:txBody>
      </p:sp>
      <p:sp>
        <p:nvSpPr>
          <p:cNvPr id="13" name="Freccia in giù 12"/>
          <p:cNvSpPr/>
          <p:nvPr/>
        </p:nvSpPr>
        <p:spPr>
          <a:xfrm>
            <a:off x="6240016" y="2852936"/>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arrotondato 13"/>
          <p:cNvSpPr/>
          <p:nvPr/>
        </p:nvSpPr>
        <p:spPr>
          <a:xfrm>
            <a:off x="1986571" y="483589"/>
            <a:ext cx="3672408" cy="1224136"/>
          </a:xfrm>
          <a:prstGeom prst="roundRect">
            <a:avLst/>
          </a:prstGeom>
          <a:solidFill>
            <a:srgbClr val="E8FAF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dimensione trasversale</a:t>
            </a:r>
          </a:p>
        </p:txBody>
      </p:sp>
      <p:pic>
        <p:nvPicPr>
          <p:cNvPr id="15" name="Picture 4" descr="Teamwork"/>
          <p:cNvPicPr>
            <a:picLocks noChangeAspect="1" noChangeArrowheads="1"/>
          </p:cNvPicPr>
          <p:nvPr/>
        </p:nvPicPr>
        <p:blipFill>
          <a:blip r:embed="rId3" cstate="print"/>
          <a:srcRect/>
          <a:stretch>
            <a:fillRect/>
          </a:stretch>
        </p:blipFill>
        <p:spPr bwMode="auto">
          <a:xfrm>
            <a:off x="5565009" y="446310"/>
            <a:ext cx="1728192" cy="1318521"/>
          </a:xfrm>
          <a:prstGeom prst="rect">
            <a:avLst/>
          </a:prstGeom>
          <a:noFill/>
        </p:spPr>
      </p:pic>
      <p:sp>
        <p:nvSpPr>
          <p:cNvPr id="16" name="Freccia in giù 15"/>
          <p:cNvSpPr/>
          <p:nvPr/>
        </p:nvSpPr>
        <p:spPr>
          <a:xfrm>
            <a:off x="3215680" y="2852936"/>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Freccia in giù 16"/>
          <p:cNvSpPr/>
          <p:nvPr/>
        </p:nvSpPr>
        <p:spPr>
          <a:xfrm rot="10800000">
            <a:off x="3215680" y="1464359"/>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Segnaposto numero diapositiva 1"/>
          <p:cNvSpPr>
            <a:spLocks noGrp="1"/>
          </p:cNvSpPr>
          <p:nvPr>
            <p:ph type="sldNum" sz="quarter" idx="12"/>
          </p:nvPr>
        </p:nvSpPr>
        <p:spPr/>
        <p:txBody>
          <a:bodyPr/>
          <a:lstStyle/>
          <a:p>
            <a:fld id="{2B272163-947E-4895-86D3-C2022CF5DCD5}" type="slidenum">
              <a:rPr lang="it-IT" smtClean="0"/>
              <a:pPr/>
              <a:t>49</a:t>
            </a:fld>
            <a:endParaRPr lang="it-IT" dirty="0"/>
          </a:p>
        </p:txBody>
      </p:sp>
    </p:spTree>
    <p:extLst>
      <p:ext uri="{BB962C8B-B14F-4D97-AF65-F5344CB8AC3E}">
        <p14:creationId xmlns:p14="http://schemas.microsoft.com/office/powerpoint/2010/main" val="2442617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97153" y="1386268"/>
            <a:ext cx="4662185" cy="3683443"/>
          </a:xfrm>
          <a:solidFill>
            <a:schemeClr val="bg1"/>
          </a:solidFill>
          <a:ln>
            <a:solidFill>
              <a:srgbClr val="3366FF"/>
            </a:solidFill>
          </a:ln>
        </p:spPr>
        <p:txBody>
          <a:bodyPr>
            <a:normAutofit/>
          </a:bodyPr>
          <a:lstStyle/>
          <a:p>
            <a:pPr algn="ctr"/>
            <a:r>
              <a:rPr lang="it-IT" sz="1800" dirty="0">
                <a:solidFill>
                  <a:schemeClr val="tx1"/>
                </a:solidFill>
                <a:latin typeface="Arial" panose="020B0604020202020204" pitchFamily="34" charset="0"/>
                <a:cs typeface="Arial" panose="020B0604020202020204" pitchFamily="34" charset="0"/>
              </a:rPr>
              <a:t> </a:t>
            </a:r>
          </a:p>
          <a:p>
            <a:pPr algn="ctr"/>
            <a:r>
              <a:rPr lang="it-IT" sz="2000" dirty="0">
                <a:solidFill>
                  <a:schemeClr val="tx1"/>
                </a:solidFill>
                <a:cs typeface="Arial" panose="020B0604020202020204" pitchFamily="34" charset="0"/>
              </a:rPr>
              <a:t>Il percorso di formazione e di prova di cui agli articoli 1, comma 115 della Legge 107/2015 e 13, comma 1 del Decreto Legislativo risponde alla finalità di </a:t>
            </a:r>
            <a:r>
              <a:rPr lang="it-IT" sz="2000" b="1" dirty="0">
                <a:solidFill>
                  <a:srgbClr val="FF0000"/>
                </a:solidFill>
                <a:cs typeface="Arial" panose="020B0604020202020204" pitchFamily="34" charset="0"/>
              </a:rPr>
              <a:t>sviluppare, rafforzare e verificare le competenze professionali del docente</a:t>
            </a:r>
            <a:r>
              <a:rPr lang="it-IT" sz="2000" dirty="0">
                <a:solidFill>
                  <a:schemeClr val="tx1"/>
                </a:solidFill>
                <a:cs typeface="Arial" panose="020B0604020202020204" pitchFamily="34" charset="0"/>
              </a:rPr>
              <a:t>, osservate nell’azione didattica svolta e nelle attività ad essa preordinate e ad essa strumentali, nonché nell’ambito delle dinamiche organizzative dell’istituzione scolastica.</a:t>
            </a:r>
            <a:endParaRPr lang="it-IT" sz="2800" i="1" u="none" strike="noStrike" baseline="0" dirty="0">
              <a:solidFill>
                <a:schemeClr val="tx1"/>
              </a:solidFill>
              <a:cs typeface="Arial" panose="020B0604020202020204" pitchFamily="34" charset="0"/>
            </a:endParaRPr>
          </a:p>
        </p:txBody>
      </p:sp>
      <p:sp>
        <p:nvSpPr>
          <p:cNvPr id="6" name="Titolo 1">
            <a:extLst>
              <a:ext uri="{FF2B5EF4-FFF2-40B4-BE49-F238E27FC236}">
                <a16:creationId xmlns:a16="http://schemas.microsoft.com/office/drawing/2014/main" id="{B850A055-AADD-40B2-A46A-7F4A56C528D7}"/>
              </a:ext>
            </a:extLst>
          </p:cNvPr>
          <p:cNvSpPr txBox="1">
            <a:spLocks/>
          </p:cNvSpPr>
          <p:nvPr/>
        </p:nvSpPr>
        <p:spPr>
          <a:xfrm>
            <a:off x="859769" y="789483"/>
            <a:ext cx="4786832" cy="596785"/>
          </a:xfrm>
          <a:prstGeom prst="rect">
            <a:avLst/>
          </a:prstGeom>
          <a:noFill/>
          <a:ln>
            <a:solidFill>
              <a:schemeClr val="accent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2400" b="1" dirty="0"/>
              <a:t> D.M. n. 226 del 16 agosto 2022  </a:t>
            </a:r>
            <a:endParaRPr lang="it-IT" sz="1600" b="1" dirty="0"/>
          </a:p>
        </p:txBody>
      </p:sp>
      <p:sp>
        <p:nvSpPr>
          <p:cNvPr id="2" name="AutoShape 6">
            <a:extLst>
              <a:ext uri="{FF2B5EF4-FFF2-40B4-BE49-F238E27FC236}">
                <a16:creationId xmlns:a16="http://schemas.microsoft.com/office/drawing/2014/main" id="{7CD4DD34-0ACC-8794-63E4-70BD0A1CB9DF}"/>
              </a:ext>
            </a:extLst>
          </p:cNvPr>
          <p:cNvSpPr>
            <a:spLocks noChangeArrowheads="1"/>
          </p:cNvSpPr>
          <p:nvPr/>
        </p:nvSpPr>
        <p:spPr bwMode="auto">
          <a:xfrm>
            <a:off x="2643585" y="1386269"/>
            <a:ext cx="1219200" cy="3168650"/>
          </a:xfrm>
          <a:prstGeom prst="downArrow">
            <a:avLst>
              <a:gd name="adj1" fmla="val 50000"/>
              <a:gd name="adj2" fmla="val 24991"/>
            </a:avLst>
          </a:prstGeom>
          <a:solidFill>
            <a:schemeClr val="accent2">
              <a:lumMod val="20000"/>
              <a:lumOff val="80000"/>
            </a:schemeClr>
          </a:solidFill>
          <a:ln w="9525">
            <a:no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it-IT" altLang="it-IT" dirty="0"/>
          </a:p>
        </p:txBody>
      </p:sp>
      <p:sp>
        <p:nvSpPr>
          <p:cNvPr id="5" name="Rectangle 4">
            <a:extLst>
              <a:ext uri="{FF2B5EF4-FFF2-40B4-BE49-F238E27FC236}">
                <a16:creationId xmlns:a16="http://schemas.microsoft.com/office/drawing/2014/main" id="{78AE5DAF-203C-06F3-F35C-D382B491098B}"/>
              </a:ext>
            </a:extLst>
          </p:cNvPr>
          <p:cNvSpPr>
            <a:spLocks noChangeArrowheads="1"/>
          </p:cNvSpPr>
          <p:nvPr/>
        </p:nvSpPr>
        <p:spPr bwMode="auto">
          <a:xfrm>
            <a:off x="532435" y="4711904"/>
            <a:ext cx="5826471" cy="1223962"/>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20000"/>
              </a:spcBef>
            </a:pPr>
            <a:endParaRPr lang="it-IT" altLang="it-IT" sz="2000" dirty="0">
              <a:latin typeface="+mn-lt"/>
            </a:endParaRPr>
          </a:p>
          <a:p>
            <a:pPr algn="ctr" eaLnBrk="1" hangingPunct="1">
              <a:spcBef>
                <a:spcPct val="20000"/>
              </a:spcBef>
            </a:pPr>
            <a:r>
              <a:rPr lang="it-IT" altLang="it-IT" sz="2000" dirty="0">
                <a:latin typeface="+mn-lt"/>
              </a:rPr>
              <a:t>emanato ai sensi della </a:t>
            </a:r>
            <a:r>
              <a:rPr lang="it-IT" sz="2000" i="0" dirty="0">
                <a:effectLst/>
                <a:latin typeface="+mn-lt"/>
                <a:cs typeface="Arial" panose="020B0604020202020204" pitchFamily="34" charset="0"/>
              </a:rPr>
              <a:t>Legge n.79 del 29 giugno 2022 </a:t>
            </a:r>
          </a:p>
          <a:p>
            <a:pPr algn="ctr" eaLnBrk="1" hangingPunct="1">
              <a:spcBef>
                <a:spcPct val="20000"/>
              </a:spcBef>
            </a:pPr>
            <a:r>
              <a:rPr lang="it-IT" sz="2000" dirty="0">
                <a:latin typeface="+mn-lt"/>
                <a:cs typeface="Arial" panose="020B0604020202020204" pitchFamily="34" charset="0"/>
              </a:rPr>
              <a:t>di </a:t>
            </a:r>
            <a:r>
              <a:rPr lang="it-IT" sz="2000" i="0" dirty="0">
                <a:effectLst/>
                <a:latin typeface="+mn-lt"/>
                <a:cs typeface="Arial" panose="020B0604020202020204" pitchFamily="34" charset="0"/>
              </a:rPr>
              <a:t>Conversione, con modificazioni, </a:t>
            </a:r>
          </a:p>
          <a:p>
            <a:pPr algn="ctr" eaLnBrk="1" hangingPunct="1">
              <a:spcBef>
                <a:spcPct val="20000"/>
              </a:spcBef>
            </a:pPr>
            <a:r>
              <a:rPr lang="it-IT" sz="2000" i="0" dirty="0">
                <a:effectLst/>
                <a:latin typeface="+mn-lt"/>
                <a:cs typeface="Arial" panose="020B0604020202020204" pitchFamily="34" charset="0"/>
              </a:rPr>
              <a:t>del decreto-legge n.36 del 30 aprile 2022</a:t>
            </a:r>
          </a:p>
          <a:p>
            <a:pPr algn="ctr" eaLnBrk="1" hangingPunct="1">
              <a:spcBef>
                <a:spcPct val="20000"/>
              </a:spcBef>
            </a:pPr>
            <a:endParaRPr lang="it-IT" altLang="it-IT" sz="2000" dirty="0">
              <a:latin typeface="+mn-lt"/>
            </a:endParaRPr>
          </a:p>
        </p:txBody>
      </p:sp>
      <p:sp>
        <p:nvSpPr>
          <p:cNvPr id="4" name="Segnaposto numero diapositiva 3">
            <a:extLst>
              <a:ext uri="{FF2B5EF4-FFF2-40B4-BE49-F238E27FC236}">
                <a16:creationId xmlns:a16="http://schemas.microsoft.com/office/drawing/2014/main" id="{969C34DF-ABFB-7D85-5F3E-32861424CED0}"/>
              </a:ext>
            </a:extLst>
          </p:cNvPr>
          <p:cNvSpPr>
            <a:spLocks noGrp="1"/>
          </p:cNvSpPr>
          <p:nvPr>
            <p:ph type="sldNum" sz="quarter" idx="12"/>
          </p:nvPr>
        </p:nvSpPr>
        <p:spPr/>
        <p:txBody>
          <a:bodyPr/>
          <a:lstStyle/>
          <a:p>
            <a:fld id="{2B272163-947E-4895-86D3-C2022CF5DCD5}" type="slidenum">
              <a:rPr lang="it-IT" smtClean="0"/>
              <a:t>5</a:t>
            </a:fld>
            <a:endParaRPr lang="it-IT" dirty="0"/>
          </a:p>
        </p:txBody>
      </p:sp>
      <p:pic>
        <p:nvPicPr>
          <p:cNvPr id="7" name="Picture 8">
            <a:extLst>
              <a:ext uri="{FF2B5EF4-FFF2-40B4-BE49-F238E27FC236}">
                <a16:creationId xmlns:a16="http://schemas.microsoft.com/office/drawing/2014/main" id="{75D8DA3A-CA9A-6B53-07EF-E90D526FE660}"/>
              </a:ext>
            </a:extLst>
          </p:cNvPr>
          <p:cNvPicPr>
            <a:picLocks noChangeAspect="1" noChangeArrowheads="1"/>
          </p:cNvPicPr>
          <p:nvPr/>
        </p:nvPicPr>
        <p:blipFill>
          <a:blip r:embed="rId3"/>
          <a:srcRect/>
          <a:stretch>
            <a:fillRect/>
          </a:stretch>
        </p:blipFill>
        <p:spPr bwMode="auto">
          <a:xfrm>
            <a:off x="10351008" y="5376865"/>
            <a:ext cx="1586071" cy="121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58" y="2146096"/>
            <a:ext cx="1653821" cy="1323057"/>
          </a:xfrm>
          <a:prstGeom prst="rect">
            <a:avLst/>
          </a:prstGeom>
        </p:spPr>
      </p:pic>
    </p:spTree>
    <p:extLst>
      <p:ext uri="{BB962C8B-B14F-4D97-AF65-F5344CB8AC3E}">
        <p14:creationId xmlns:p14="http://schemas.microsoft.com/office/powerpoint/2010/main" val="2909635576"/>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37E9587-6DD4-9FB0-EE1A-F50D6E9FF57F}"/>
              </a:ext>
            </a:extLst>
          </p:cNvPr>
          <p:cNvSpPr txBox="1"/>
          <p:nvPr/>
        </p:nvSpPr>
        <p:spPr>
          <a:xfrm>
            <a:off x="3367668" y="2275959"/>
            <a:ext cx="6094140" cy="1877437"/>
          </a:xfrm>
          <a:prstGeom prst="rect">
            <a:avLst/>
          </a:prstGeom>
          <a:noFill/>
        </p:spPr>
        <p:txBody>
          <a:bodyPr wrap="square">
            <a:spAutoFit/>
          </a:bodyPr>
          <a:lstStyle/>
          <a:p>
            <a:pPr algn="just"/>
            <a:r>
              <a:rPr lang="it-IT" sz="2800" b="1" dirty="0"/>
              <a:t>3. Possesso ed esercizio delle competenze di orientamento e di ricerca, documentazione e</a:t>
            </a:r>
          </a:p>
          <a:p>
            <a:pPr algn="just"/>
            <a:r>
              <a:rPr lang="it-IT" sz="2800" b="1" dirty="0"/>
              <a:t>valutazione.</a:t>
            </a:r>
          </a:p>
        </p:txBody>
      </p:sp>
      <p:sp>
        <p:nvSpPr>
          <p:cNvPr id="2" name="Rettangolo arrotondato 4">
            <a:extLst>
              <a:ext uri="{FF2B5EF4-FFF2-40B4-BE49-F238E27FC236}">
                <a16:creationId xmlns:a16="http://schemas.microsoft.com/office/drawing/2014/main" id="{FB808B98-F588-59EA-B683-660BF55A6E4E}"/>
              </a:ext>
            </a:extLst>
          </p:cNvPr>
          <p:cNvSpPr/>
          <p:nvPr/>
        </p:nvSpPr>
        <p:spPr>
          <a:xfrm>
            <a:off x="3234063" y="4153396"/>
            <a:ext cx="6227745" cy="2312766"/>
          </a:xfrm>
          <a:prstGeom prst="roundRect">
            <a:avLst/>
          </a:prstGeom>
          <a:solidFill>
            <a:srgbClr val="CCFFFF"/>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dirty="0">
                <a:solidFill>
                  <a:schemeClr val="tx1"/>
                </a:solidFill>
              </a:rPr>
              <a:t>L’area delle competenze di orientamento, ricerca, documentazione e valutazione è fondata prioritariamente sulla capacità di riflessione, analisi e promozione di attività volte al miglioramento delle pratiche educative e all’occupabilità nonché sulla conoscenza di tecniche e strumenti di rilevazione delle competenze.</a:t>
            </a:r>
          </a:p>
        </p:txBody>
      </p:sp>
      <p:sp>
        <p:nvSpPr>
          <p:cNvPr id="4" name="Rettangolo arrotondato 13">
            <a:extLst>
              <a:ext uri="{FF2B5EF4-FFF2-40B4-BE49-F238E27FC236}">
                <a16:creationId xmlns:a16="http://schemas.microsoft.com/office/drawing/2014/main" id="{3E2769BF-6DAF-D6B3-5437-C582E89A9F05}"/>
              </a:ext>
            </a:extLst>
          </p:cNvPr>
          <p:cNvSpPr/>
          <p:nvPr/>
        </p:nvSpPr>
        <p:spPr>
          <a:xfrm>
            <a:off x="7453570" y="371275"/>
            <a:ext cx="3672408" cy="1224136"/>
          </a:xfrm>
          <a:prstGeom prst="roundRect">
            <a:avLst/>
          </a:prstGeom>
          <a:solidFill>
            <a:srgbClr val="E8FA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dimensione volta al miglioramento</a:t>
            </a:r>
          </a:p>
        </p:txBody>
      </p:sp>
      <p:sp>
        <p:nvSpPr>
          <p:cNvPr id="5" name="Freccia in giù 4">
            <a:extLst>
              <a:ext uri="{FF2B5EF4-FFF2-40B4-BE49-F238E27FC236}">
                <a16:creationId xmlns:a16="http://schemas.microsoft.com/office/drawing/2014/main" id="{334D1CEB-1AF3-45FF-A339-82CAFE836CD2}"/>
              </a:ext>
            </a:extLst>
          </p:cNvPr>
          <p:cNvSpPr/>
          <p:nvPr/>
        </p:nvSpPr>
        <p:spPr>
          <a:xfrm rot="10800000">
            <a:off x="8248270" y="1530962"/>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26" name="Picture 2" descr="La ricerca dell'auto-miglioramento - L'Angolo del Grinder">
            <a:extLst>
              <a:ext uri="{FF2B5EF4-FFF2-40B4-BE49-F238E27FC236}">
                <a16:creationId xmlns:a16="http://schemas.microsoft.com/office/drawing/2014/main" id="{90BB3B7F-4C5A-7908-E125-24DCA1BE5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611" y="386242"/>
            <a:ext cx="2866030" cy="1504666"/>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numero diapositiva 5">
            <a:extLst>
              <a:ext uri="{FF2B5EF4-FFF2-40B4-BE49-F238E27FC236}">
                <a16:creationId xmlns:a16="http://schemas.microsoft.com/office/drawing/2014/main" id="{C14253C8-34C6-1512-F2E9-3991B5D18CCB}"/>
              </a:ext>
            </a:extLst>
          </p:cNvPr>
          <p:cNvSpPr>
            <a:spLocks noGrp="1"/>
          </p:cNvSpPr>
          <p:nvPr>
            <p:ph type="sldNum" sz="quarter" idx="12"/>
          </p:nvPr>
        </p:nvSpPr>
        <p:spPr/>
        <p:txBody>
          <a:bodyPr/>
          <a:lstStyle/>
          <a:p>
            <a:fld id="{2B272163-947E-4895-86D3-C2022CF5DCD5}" type="slidenum">
              <a:rPr lang="it-IT" smtClean="0"/>
              <a:t>50</a:t>
            </a:fld>
            <a:endParaRPr lang="it-IT" dirty="0"/>
          </a:p>
        </p:txBody>
      </p:sp>
    </p:spTree>
    <p:extLst>
      <p:ext uri="{BB962C8B-B14F-4D97-AF65-F5344CB8AC3E}">
        <p14:creationId xmlns:p14="http://schemas.microsoft.com/office/powerpoint/2010/main" val="3627011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83632" y="2392290"/>
            <a:ext cx="6696744" cy="1900807"/>
          </a:xfrm>
        </p:spPr>
        <p:txBody>
          <a:bodyPr>
            <a:normAutofit/>
          </a:bodyPr>
          <a:lstStyle/>
          <a:p>
            <a:pPr marL="0" indent="-514350" algn="just">
              <a:spcBef>
                <a:spcPts val="0"/>
              </a:spcBef>
              <a:buNone/>
              <a:defRPr/>
            </a:pPr>
            <a:r>
              <a:rPr lang="it-IT" dirty="0">
                <a:solidFill>
                  <a:schemeClr val="tx1"/>
                </a:solidFill>
              </a:rPr>
              <a:t> </a:t>
            </a:r>
            <a:r>
              <a:rPr lang="it-IT" sz="2800" dirty="0">
                <a:solidFill>
                  <a:schemeClr val="tx1"/>
                </a:solidFill>
              </a:rPr>
              <a:t>4. </a:t>
            </a:r>
            <a:r>
              <a:rPr lang="it-IT" sz="2800" b="1" dirty="0">
                <a:solidFill>
                  <a:schemeClr val="tx1"/>
                </a:solidFill>
              </a:rPr>
              <a:t>Osservanza dei doveri connessi con lo status di dipendente pubblico </a:t>
            </a:r>
            <a:r>
              <a:rPr lang="it-IT" sz="2800" dirty="0">
                <a:solidFill>
                  <a:schemeClr val="tx1"/>
                </a:solidFill>
              </a:rPr>
              <a:t>e inerenti la funzione docente. </a:t>
            </a:r>
          </a:p>
          <a:p>
            <a:pPr>
              <a:defRPr/>
            </a:pPr>
            <a:endParaRPr lang="it-IT" dirty="0"/>
          </a:p>
        </p:txBody>
      </p:sp>
      <p:sp>
        <p:nvSpPr>
          <p:cNvPr id="9" name="Rettangolo arrotondato 8"/>
          <p:cNvSpPr/>
          <p:nvPr/>
        </p:nvSpPr>
        <p:spPr>
          <a:xfrm>
            <a:off x="2063552" y="260648"/>
            <a:ext cx="3672408" cy="1224136"/>
          </a:xfrm>
          <a:prstGeom prst="roundRect">
            <a:avLst/>
          </a:prstGeom>
          <a:solidFill>
            <a:srgbClr val="E8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dimensione giuridica </a:t>
            </a:r>
          </a:p>
        </p:txBody>
      </p:sp>
      <p:sp>
        <p:nvSpPr>
          <p:cNvPr id="10" name="Rettangolo arrotondato 9"/>
          <p:cNvSpPr/>
          <p:nvPr/>
        </p:nvSpPr>
        <p:spPr>
          <a:xfrm>
            <a:off x="1919536" y="4293096"/>
            <a:ext cx="3672408" cy="1224136"/>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dimensione etica </a:t>
            </a:r>
          </a:p>
        </p:txBody>
      </p:sp>
      <p:sp>
        <p:nvSpPr>
          <p:cNvPr id="12" name="Rettangolo arrotondato 11"/>
          <p:cNvSpPr/>
          <p:nvPr/>
        </p:nvSpPr>
        <p:spPr>
          <a:xfrm>
            <a:off x="6600056" y="413048"/>
            <a:ext cx="3672408" cy="1224136"/>
          </a:xfrm>
          <a:prstGeom prst="roundRect">
            <a:avLst/>
          </a:prstGeom>
          <a:solidFill>
            <a:srgbClr val="D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dimensione contrattuale</a:t>
            </a:r>
          </a:p>
        </p:txBody>
      </p:sp>
      <p:pic>
        <p:nvPicPr>
          <p:cNvPr id="82946" name="Picture 2" descr="Risultati immagini per legge e diritto">
            <a:hlinkClick r:id="rId2"/>
          </p:cNvPr>
          <p:cNvPicPr>
            <a:picLocks noChangeAspect="1" noChangeArrowheads="1"/>
          </p:cNvPicPr>
          <p:nvPr/>
        </p:nvPicPr>
        <p:blipFill>
          <a:blip r:embed="rId3" cstate="print"/>
          <a:srcRect/>
          <a:stretch>
            <a:fillRect/>
          </a:stretch>
        </p:blipFill>
        <p:spPr bwMode="auto">
          <a:xfrm>
            <a:off x="4655840" y="908721"/>
            <a:ext cx="1569678" cy="1047403"/>
          </a:xfrm>
          <a:prstGeom prst="rect">
            <a:avLst/>
          </a:prstGeom>
          <a:noFill/>
        </p:spPr>
      </p:pic>
      <p:sp>
        <p:nvSpPr>
          <p:cNvPr id="14" name="Rettangolo arrotondato 13"/>
          <p:cNvSpPr/>
          <p:nvPr/>
        </p:nvSpPr>
        <p:spPr>
          <a:xfrm>
            <a:off x="6384032" y="5165576"/>
            <a:ext cx="3672408" cy="1224136"/>
          </a:xfrm>
          <a:prstGeom prst="roundRect">
            <a:avLst/>
          </a:prstGeom>
          <a:solidFill>
            <a:srgbClr val="B0F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dimensione comportamentale </a:t>
            </a:r>
          </a:p>
        </p:txBody>
      </p:sp>
      <p:pic>
        <p:nvPicPr>
          <p:cNvPr id="82948" name="Picture 4" descr="Risultati immagini per contratto scuola">
            <a:hlinkClick r:id="rId4"/>
          </p:cNvPr>
          <p:cNvPicPr>
            <a:picLocks noChangeAspect="1" noChangeArrowheads="1"/>
          </p:cNvPicPr>
          <p:nvPr/>
        </p:nvPicPr>
        <p:blipFill>
          <a:blip r:embed="rId5" cstate="print"/>
          <a:srcRect/>
          <a:stretch>
            <a:fillRect/>
          </a:stretch>
        </p:blipFill>
        <p:spPr bwMode="auto">
          <a:xfrm>
            <a:off x="8760296" y="1268760"/>
            <a:ext cx="1566342" cy="864096"/>
          </a:xfrm>
          <a:prstGeom prst="rect">
            <a:avLst/>
          </a:prstGeom>
          <a:noFill/>
        </p:spPr>
      </p:pic>
      <p:pic>
        <p:nvPicPr>
          <p:cNvPr id="82950" name="Picture 6" descr="Risultati immagini per etica">
            <a:hlinkClick r:id="rId6"/>
          </p:cNvPr>
          <p:cNvPicPr>
            <a:picLocks noChangeAspect="1" noChangeArrowheads="1"/>
          </p:cNvPicPr>
          <p:nvPr/>
        </p:nvPicPr>
        <p:blipFill>
          <a:blip r:embed="rId7" cstate="print"/>
          <a:srcRect/>
          <a:stretch>
            <a:fillRect/>
          </a:stretch>
        </p:blipFill>
        <p:spPr bwMode="auto">
          <a:xfrm>
            <a:off x="4223793" y="4437113"/>
            <a:ext cx="1402451" cy="1439069"/>
          </a:xfrm>
          <a:prstGeom prst="rect">
            <a:avLst/>
          </a:prstGeom>
          <a:noFill/>
        </p:spPr>
      </p:pic>
      <p:pic>
        <p:nvPicPr>
          <p:cNvPr id="82952" name="Picture 8" descr="Risultati immagini per comportamento">
            <a:hlinkClick r:id="rId8"/>
          </p:cNvPr>
          <p:cNvPicPr>
            <a:picLocks noChangeAspect="1" noChangeArrowheads="1"/>
          </p:cNvPicPr>
          <p:nvPr/>
        </p:nvPicPr>
        <p:blipFill>
          <a:blip r:embed="rId9" cstate="print"/>
          <a:srcRect/>
          <a:stretch>
            <a:fillRect/>
          </a:stretch>
        </p:blipFill>
        <p:spPr bwMode="auto">
          <a:xfrm>
            <a:off x="8609450" y="4437113"/>
            <a:ext cx="1440160" cy="862291"/>
          </a:xfrm>
          <a:prstGeom prst="rect">
            <a:avLst/>
          </a:prstGeom>
          <a:noFill/>
        </p:spPr>
      </p:pic>
      <p:sp>
        <p:nvSpPr>
          <p:cNvPr id="11" name="Freccia in giù 10"/>
          <p:cNvSpPr/>
          <p:nvPr/>
        </p:nvSpPr>
        <p:spPr>
          <a:xfrm rot="10800000">
            <a:off x="3215680" y="1412776"/>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Freccia in giù 12"/>
          <p:cNvSpPr/>
          <p:nvPr/>
        </p:nvSpPr>
        <p:spPr>
          <a:xfrm rot="10800000">
            <a:off x="7464152" y="1484784"/>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Freccia in giù 14"/>
          <p:cNvSpPr/>
          <p:nvPr/>
        </p:nvSpPr>
        <p:spPr>
          <a:xfrm>
            <a:off x="7680176" y="4941168"/>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Freccia in giù 15"/>
          <p:cNvSpPr/>
          <p:nvPr/>
        </p:nvSpPr>
        <p:spPr>
          <a:xfrm>
            <a:off x="2855640" y="4077072"/>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Segnaposto numero diapositiva 1"/>
          <p:cNvSpPr>
            <a:spLocks noGrp="1"/>
          </p:cNvSpPr>
          <p:nvPr>
            <p:ph type="sldNum" sz="quarter" idx="12"/>
          </p:nvPr>
        </p:nvSpPr>
        <p:spPr/>
        <p:txBody>
          <a:bodyPr/>
          <a:lstStyle/>
          <a:p>
            <a:fld id="{2B272163-947E-4895-86D3-C2022CF5DCD5}" type="slidenum">
              <a:rPr lang="it-IT" smtClean="0"/>
              <a:pPr/>
              <a:t>51</a:t>
            </a:fld>
            <a:endParaRPr lang="it-IT" dirty="0"/>
          </a:p>
        </p:txBody>
      </p:sp>
    </p:spTree>
    <p:extLst>
      <p:ext uri="{BB962C8B-B14F-4D97-AF65-F5344CB8AC3E}">
        <p14:creationId xmlns:p14="http://schemas.microsoft.com/office/powerpoint/2010/main" val="2190521870"/>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2372810" y="1934832"/>
            <a:ext cx="8662937" cy="954107"/>
          </a:xfrm>
          <a:prstGeom prst="rect">
            <a:avLst/>
          </a:prstGeom>
        </p:spPr>
        <p:txBody>
          <a:bodyPr wrap="square">
            <a:spAutoFit/>
          </a:bodyPr>
          <a:lstStyle/>
          <a:p>
            <a:r>
              <a:rPr lang="it-IT" sz="2800" b="1" dirty="0"/>
              <a:t>5. Partecipazione alle attività formative e  raggiungimento degli obiettivi </a:t>
            </a:r>
            <a:r>
              <a:rPr lang="it-IT" sz="2800" dirty="0"/>
              <a:t> dalle stesse previsti.</a:t>
            </a:r>
          </a:p>
        </p:txBody>
      </p:sp>
      <p:sp>
        <p:nvSpPr>
          <p:cNvPr id="17" name="Rettangolo arrotondato 16"/>
          <p:cNvSpPr/>
          <p:nvPr/>
        </p:nvSpPr>
        <p:spPr>
          <a:xfrm>
            <a:off x="4295800" y="3068960"/>
            <a:ext cx="3384376" cy="3456384"/>
          </a:xfrm>
          <a:prstGeom prst="roundRect">
            <a:avLst/>
          </a:prstGeom>
          <a:solidFill>
            <a:srgbClr val="E8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La dimensione</a:t>
            </a:r>
            <a:r>
              <a:rPr lang="it-IT" b="1" dirty="0">
                <a:solidFill>
                  <a:schemeClr val="tx1"/>
                </a:solidFill>
              </a:rPr>
              <a:t> comprende la consapevolezza e la capacità di autocritica e di autovalutazione, </a:t>
            </a:r>
            <a:r>
              <a:rPr lang="it-IT" dirty="0">
                <a:solidFill>
                  <a:schemeClr val="tx1"/>
                </a:solidFill>
              </a:rPr>
              <a:t>attraverso un approccio che consenta ad ogni docenti di riorganizzare continuamente le proprie esperienze, nella prospettiva dello sviluppo professionale continuo.</a:t>
            </a:r>
            <a:endParaRPr lang="it-IT" b="1" dirty="0">
              <a:solidFill>
                <a:schemeClr val="tx1"/>
              </a:solidFill>
            </a:endParaRPr>
          </a:p>
        </p:txBody>
      </p:sp>
      <p:pic>
        <p:nvPicPr>
          <p:cNvPr id="19" name="Immagine 6" descr="https://encrypted-tbn3.gstatic.com/images?q=tbn:ANd9GcTIZuMRPsyeh7YahLkFOqHw6n_CPXqD7pO70FhkyGDVt7iVvhT7"/>
          <p:cNvPicPr>
            <a:picLocks noChangeAspect="1" noChangeArrowheads="1"/>
          </p:cNvPicPr>
          <p:nvPr/>
        </p:nvPicPr>
        <p:blipFill>
          <a:blip r:embed="rId2" cstate="print"/>
          <a:srcRect/>
          <a:stretch>
            <a:fillRect/>
          </a:stretch>
        </p:blipFill>
        <p:spPr bwMode="auto">
          <a:xfrm>
            <a:off x="7536160" y="5157193"/>
            <a:ext cx="2915816" cy="1066159"/>
          </a:xfrm>
          <a:prstGeom prst="rect">
            <a:avLst/>
          </a:prstGeom>
          <a:noFill/>
          <a:ln w="9525">
            <a:noFill/>
            <a:miter lim="800000"/>
            <a:headEnd/>
            <a:tailEnd/>
          </a:ln>
        </p:spPr>
      </p:pic>
      <p:sp>
        <p:nvSpPr>
          <p:cNvPr id="21" name="Rettangolo arrotondato 20"/>
          <p:cNvSpPr/>
          <p:nvPr/>
        </p:nvSpPr>
        <p:spPr>
          <a:xfrm>
            <a:off x="2140790" y="557119"/>
            <a:ext cx="3672408" cy="1224136"/>
          </a:xfrm>
          <a:prstGeom prst="roundRect">
            <a:avLst/>
          </a:prstGeom>
          <a:solidFill>
            <a:srgbClr val="D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dimensione dello sviluppo professionale</a:t>
            </a:r>
          </a:p>
        </p:txBody>
      </p:sp>
      <p:pic>
        <p:nvPicPr>
          <p:cNvPr id="22" name="Picture 2" descr="http://www.metronews.it/sites/default/files/articolo/2015/09/27/formazione14.jpg">
            <a:hlinkClick r:id="rId3"/>
          </p:cNvPr>
          <p:cNvPicPr>
            <a:picLocks noChangeAspect="1" noChangeArrowheads="1"/>
          </p:cNvPicPr>
          <p:nvPr/>
        </p:nvPicPr>
        <p:blipFill>
          <a:blip r:embed="rId4" cstate="print"/>
          <a:srcRect/>
          <a:stretch>
            <a:fillRect/>
          </a:stretch>
        </p:blipFill>
        <p:spPr bwMode="auto">
          <a:xfrm>
            <a:off x="5526373" y="656691"/>
            <a:ext cx="1656184" cy="1080120"/>
          </a:xfrm>
          <a:prstGeom prst="rect">
            <a:avLst/>
          </a:prstGeom>
          <a:noFill/>
          <a:ln w="9525">
            <a:noFill/>
            <a:miter lim="800000"/>
            <a:headEnd/>
            <a:tailEnd/>
          </a:ln>
        </p:spPr>
      </p:pic>
      <p:sp>
        <p:nvSpPr>
          <p:cNvPr id="7" name="Freccia in giù 6"/>
          <p:cNvSpPr/>
          <p:nvPr/>
        </p:nvSpPr>
        <p:spPr>
          <a:xfrm>
            <a:off x="5663952" y="2852936"/>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Freccia in giù 7"/>
          <p:cNvSpPr/>
          <p:nvPr/>
        </p:nvSpPr>
        <p:spPr>
          <a:xfrm rot="10800000">
            <a:off x="3257518" y="1502784"/>
            <a:ext cx="576064" cy="43204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Segnaposto numero diapositiva 1"/>
          <p:cNvSpPr>
            <a:spLocks noGrp="1"/>
          </p:cNvSpPr>
          <p:nvPr>
            <p:ph type="sldNum" sz="quarter" idx="12"/>
          </p:nvPr>
        </p:nvSpPr>
        <p:spPr/>
        <p:txBody>
          <a:bodyPr/>
          <a:lstStyle/>
          <a:p>
            <a:fld id="{2B272163-947E-4895-86D3-C2022CF5DCD5}" type="slidenum">
              <a:rPr lang="it-IT" smtClean="0"/>
              <a:pPr/>
              <a:t>52</a:t>
            </a:fld>
            <a:endParaRPr lang="it-IT" dirty="0"/>
          </a:p>
        </p:txBody>
      </p:sp>
    </p:spTree>
    <p:extLst>
      <p:ext uri="{BB962C8B-B14F-4D97-AF65-F5344CB8AC3E}">
        <p14:creationId xmlns:p14="http://schemas.microsoft.com/office/powerpoint/2010/main" val="2368105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4B70035D-A5BD-408E-F79A-7AF9530048CC}"/>
              </a:ext>
            </a:extLst>
          </p:cNvPr>
          <p:cNvSpPr txBox="1">
            <a:spLocks/>
          </p:cNvSpPr>
          <p:nvPr/>
        </p:nvSpPr>
        <p:spPr>
          <a:xfrm>
            <a:off x="2790308" y="544010"/>
            <a:ext cx="9401691"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Conclusione del procedimento</a:t>
            </a:r>
            <a:endParaRPr lang="it-IT" sz="2000" b="1" dirty="0"/>
          </a:p>
        </p:txBody>
      </p:sp>
      <p:sp>
        <p:nvSpPr>
          <p:cNvPr id="4" name="Rettangolo 3">
            <a:extLst>
              <a:ext uri="{FF2B5EF4-FFF2-40B4-BE49-F238E27FC236}">
                <a16:creationId xmlns:a16="http://schemas.microsoft.com/office/drawing/2014/main" id="{AB00EDFC-8DE6-198D-17CF-32E9B119A3EA}"/>
              </a:ext>
            </a:extLst>
          </p:cNvPr>
          <p:cNvSpPr/>
          <p:nvPr/>
        </p:nvSpPr>
        <p:spPr>
          <a:xfrm>
            <a:off x="304221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5D32D0A7-87A2-DE8B-41AD-C6EB78652570}"/>
              </a:ext>
            </a:extLst>
          </p:cNvPr>
          <p:cNvSpPr txBox="1"/>
          <p:nvPr/>
        </p:nvSpPr>
        <p:spPr>
          <a:xfrm>
            <a:off x="2790308" y="1976165"/>
            <a:ext cx="7254432" cy="3785652"/>
          </a:xfrm>
          <a:prstGeom prst="rect">
            <a:avLst/>
          </a:prstGeom>
          <a:noFill/>
        </p:spPr>
        <p:txBody>
          <a:bodyPr wrap="square">
            <a:spAutoFit/>
          </a:bodyPr>
          <a:lstStyle/>
          <a:p>
            <a:pPr algn="just"/>
            <a:r>
              <a:rPr lang="it-IT" sz="2400" dirty="0"/>
              <a:t>Al termine del percorso di formazione e del periodo annuale di prova, </a:t>
            </a:r>
            <a:r>
              <a:rPr lang="it-IT" sz="2400" b="1" dirty="0">
                <a:solidFill>
                  <a:srgbClr val="0000CC"/>
                </a:solidFill>
              </a:rPr>
              <a:t>nell’intervallo temporale intercorrente tra il termine delle attività didattiche - compresi gli esami di qualifica e di Stato - e la conclusione dell'anno scolastico,</a:t>
            </a:r>
            <a:r>
              <a:rPr lang="it-IT" sz="2400" dirty="0">
                <a:solidFill>
                  <a:srgbClr val="0000CC"/>
                </a:solidFill>
              </a:rPr>
              <a:t> </a:t>
            </a:r>
            <a:r>
              <a:rPr lang="it-IT" sz="2400" dirty="0"/>
              <a:t>il Comitato è convocato dal Dirigente scolastico per procedere alla verifica degli standard professionali del docente neoassunto e conseguentemente all'espressione del parere sul superamento del percorso di formazione e prova.</a:t>
            </a:r>
          </a:p>
        </p:txBody>
      </p:sp>
      <p:sp>
        <p:nvSpPr>
          <p:cNvPr id="5" name="Ovale 4">
            <a:extLst>
              <a:ext uri="{FF2B5EF4-FFF2-40B4-BE49-F238E27FC236}">
                <a16:creationId xmlns:a16="http://schemas.microsoft.com/office/drawing/2014/main" id="{8C3327D9-9EA0-08B4-E31F-105FA8EE8774}"/>
              </a:ext>
            </a:extLst>
          </p:cNvPr>
          <p:cNvSpPr/>
          <p:nvPr/>
        </p:nvSpPr>
        <p:spPr>
          <a:xfrm>
            <a:off x="747132" y="624468"/>
            <a:ext cx="1623902" cy="1614911"/>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a:extLst>
              <a:ext uri="{FF2B5EF4-FFF2-40B4-BE49-F238E27FC236}">
                <a16:creationId xmlns:a16="http://schemas.microsoft.com/office/drawing/2014/main" id="{6E0CE971-8C6E-F6A1-0431-890FCC037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1424" y="3569920"/>
            <a:ext cx="1451212" cy="967474"/>
          </a:xfrm>
          <a:prstGeom prst="rect">
            <a:avLst/>
          </a:prstGeom>
        </p:spPr>
      </p:pic>
      <p:sp>
        <p:nvSpPr>
          <p:cNvPr id="2" name="Segnaposto numero diapositiva 1">
            <a:extLst>
              <a:ext uri="{FF2B5EF4-FFF2-40B4-BE49-F238E27FC236}">
                <a16:creationId xmlns:a16="http://schemas.microsoft.com/office/drawing/2014/main" id="{E533E792-47B3-E176-B48C-C0A361AC2A04}"/>
              </a:ext>
            </a:extLst>
          </p:cNvPr>
          <p:cNvSpPr>
            <a:spLocks noGrp="1"/>
          </p:cNvSpPr>
          <p:nvPr>
            <p:ph type="sldNum" sz="quarter" idx="12"/>
          </p:nvPr>
        </p:nvSpPr>
        <p:spPr/>
        <p:txBody>
          <a:bodyPr/>
          <a:lstStyle/>
          <a:p>
            <a:fld id="{2B272163-947E-4895-86D3-C2022CF5DCD5}" type="slidenum">
              <a:rPr lang="it-IT" smtClean="0"/>
              <a:t>53</a:t>
            </a:fld>
            <a:endParaRPr lang="it-IT" dirty="0"/>
          </a:p>
        </p:txBody>
      </p:sp>
    </p:spTree>
    <p:extLst>
      <p:ext uri="{BB962C8B-B14F-4D97-AF65-F5344CB8AC3E}">
        <p14:creationId xmlns:p14="http://schemas.microsoft.com/office/powerpoint/2010/main" val="3671583047"/>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229000E-1D31-E319-5699-009788F4BEF1}"/>
              </a:ext>
            </a:extLst>
          </p:cNvPr>
          <p:cNvSpPr>
            <a:spLocks noGrp="1"/>
          </p:cNvSpPr>
          <p:nvPr>
            <p:ph idx="1"/>
          </p:nvPr>
        </p:nvSpPr>
        <p:spPr>
          <a:xfrm>
            <a:off x="4003288" y="2057400"/>
            <a:ext cx="7012583" cy="4038600"/>
          </a:xfrm>
        </p:spPr>
        <p:txBody>
          <a:bodyPr>
            <a:normAutofit/>
          </a:bodyPr>
          <a:lstStyle/>
          <a:p>
            <a:pPr algn="just"/>
            <a:r>
              <a:rPr lang="it-IT" sz="2400" dirty="0">
                <a:solidFill>
                  <a:schemeClr val="tx1"/>
                </a:solidFill>
              </a:rPr>
              <a:t>Il colloquio del docente in formazione e prova prende avvio dalla presentazione delle attività di insegnamento e formazione e della relativa documentazione contenuta nel </a:t>
            </a:r>
            <a:r>
              <a:rPr lang="it-IT" sz="2400" b="1" dirty="0">
                <a:solidFill>
                  <a:srgbClr val="FF0000"/>
                </a:solidFill>
              </a:rPr>
              <a:t>Portfolio professionale</a:t>
            </a:r>
            <a:r>
              <a:rPr lang="it-IT" sz="2400" dirty="0">
                <a:solidFill>
                  <a:schemeClr val="tx1"/>
                </a:solidFill>
              </a:rPr>
              <a:t>, consegnato preliminarmente al dirigente scolastico che lo trasmette al Comitato almeno cinque giorni prima della data fissata per il colloquio</a:t>
            </a:r>
          </a:p>
        </p:txBody>
      </p:sp>
      <p:pic>
        <p:nvPicPr>
          <p:cNvPr id="4" name="Immagine 3">
            <a:extLst>
              <a:ext uri="{FF2B5EF4-FFF2-40B4-BE49-F238E27FC236}">
                <a16:creationId xmlns:a16="http://schemas.microsoft.com/office/drawing/2014/main" id="{DFEA2810-555D-A22D-00AF-A35C43D82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15" y="434897"/>
            <a:ext cx="3085475" cy="2024072"/>
          </a:xfrm>
          <a:prstGeom prst="rect">
            <a:avLst/>
          </a:prstGeom>
          <a:ln>
            <a:noFill/>
          </a:ln>
          <a:effectLst>
            <a:outerShdw blurRad="292100" dist="139700" dir="2700000" algn="tl" rotWithShape="0">
              <a:srgbClr val="333333">
                <a:alpha val="65000"/>
              </a:srgbClr>
            </a:outerShdw>
          </a:effectLst>
        </p:spPr>
      </p:pic>
      <p:pic>
        <p:nvPicPr>
          <p:cNvPr id="5" name="Picture 8">
            <a:extLst>
              <a:ext uri="{FF2B5EF4-FFF2-40B4-BE49-F238E27FC236}">
                <a16:creationId xmlns:a16="http://schemas.microsoft.com/office/drawing/2014/main" id="{111C1D17-5748-EF33-AC9B-5DCD361DEA2B}"/>
              </a:ext>
            </a:extLst>
          </p:cNvPr>
          <p:cNvPicPr>
            <a:picLocks noChangeAspect="1" noChangeArrowheads="1"/>
          </p:cNvPicPr>
          <p:nvPr/>
        </p:nvPicPr>
        <p:blipFill>
          <a:blip r:embed="rId4"/>
          <a:srcRect/>
          <a:stretch>
            <a:fillRect/>
          </a:stretch>
        </p:blipFill>
        <p:spPr bwMode="auto">
          <a:xfrm>
            <a:off x="10307009" y="5328313"/>
            <a:ext cx="1634073" cy="1248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668522"/>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9370325" cy="4351338"/>
          </a:xfrm>
        </p:spPr>
        <p:txBody>
          <a:bodyPr>
            <a:normAutofit/>
          </a:bodyPr>
          <a:lstStyle/>
          <a:p>
            <a:pPr marL="0" indent="0">
              <a:buNone/>
            </a:pPr>
            <a:r>
              <a:rPr lang="it-IT" sz="2400" dirty="0">
                <a:solidFill>
                  <a:schemeClr val="tx1"/>
                </a:solidFill>
              </a:rPr>
              <a:t>Il</a:t>
            </a:r>
            <a:r>
              <a:rPr lang="it-IT" sz="2400" dirty="0"/>
              <a:t> </a:t>
            </a:r>
            <a:r>
              <a:rPr lang="it-IT" sz="2400" b="1" dirty="0">
                <a:solidFill>
                  <a:srgbClr val="0000CC"/>
                </a:solidFill>
              </a:rPr>
              <a:t>Docente </a:t>
            </a:r>
            <a:r>
              <a:rPr lang="it-IT" sz="2400" b="1" i="1" dirty="0">
                <a:solidFill>
                  <a:srgbClr val="0000CC"/>
                </a:solidFill>
              </a:rPr>
              <a:t>tutor</a:t>
            </a:r>
          </a:p>
          <a:p>
            <a:pPr algn="just"/>
            <a:r>
              <a:rPr lang="it-IT" sz="2400" dirty="0">
                <a:solidFill>
                  <a:schemeClr val="tx1"/>
                </a:solidFill>
              </a:rPr>
              <a:t>presenta le </a:t>
            </a:r>
            <a:r>
              <a:rPr lang="it-IT" sz="2400" b="1" dirty="0">
                <a:solidFill>
                  <a:schemeClr val="tx1"/>
                </a:solidFill>
              </a:rPr>
              <a:t>risultanze emergenti dall’istruttoria </a:t>
            </a:r>
            <a:r>
              <a:rPr lang="it-IT" sz="2400" dirty="0">
                <a:solidFill>
                  <a:schemeClr val="tx1"/>
                </a:solidFill>
              </a:rPr>
              <a:t>compiuta in merito alle attività formative realizzate  e alle esperienze di insegnamento e partecipazione alla vita della scuola del docente neo-assunto, nonché agli esiti della verifica dell</a:t>
            </a:r>
            <a:r>
              <a:rPr lang="it-IT" sz="2400" b="0" i="0" u="none" strike="noStrike" baseline="0" dirty="0">
                <a:solidFill>
                  <a:schemeClr val="tx1"/>
                </a:solidFill>
              </a:rPr>
              <a:t>a traduzione in competenze delle conoscenze teoriche disciplinari e metodologiche del docente</a:t>
            </a:r>
            <a:r>
              <a:rPr lang="it-IT" sz="2400" dirty="0">
                <a:solidFill>
                  <a:schemeClr val="tx1"/>
                </a:solidFill>
              </a:rPr>
              <a:t>.</a:t>
            </a:r>
            <a:endParaRPr lang="it-IT" sz="2400" b="0" i="0" u="none" strike="noStrike" baseline="0" dirty="0">
              <a:solidFill>
                <a:schemeClr val="tx1"/>
              </a:solidFill>
            </a:endParaRPr>
          </a:p>
          <a:p>
            <a:pPr marL="45720" indent="0" algn="just">
              <a:buNone/>
            </a:pPr>
            <a:r>
              <a:rPr lang="it-IT" sz="2400" dirty="0">
                <a:solidFill>
                  <a:srgbClr val="0000CC"/>
                </a:solidFill>
              </a:rPr>
              <a:t>Il</a:t>
            </a:r>
            <a:r>
              <a:rPr lang="it-IT" sz="2400" dirty="0"/>
              <a:t> </a:t>
            </a:r>
            <a:r>
              <a:rPr lang="it-IT" sz="2400" b="1" dirty="0">
                <a:solidFill>
                  <a:srgbClr val="0000CC"/>
                </a:solidFill>
              </a:rPr>
              <a:t>Dirigente scolastico</a:t>
            </a:r>
          </a:p>
          <a:p>
            <a:pPr algn="just"/>
            <a:r>
              <a:rPr lang="it-IT" sz="2400" dirty="0"/>
              <a:t> </a:t>
            </a:r>
            <a:r>
              <a:rPr lang="it-IT" sz="2400" dirty="0">
                <a:solidFill>
                  <a:schemeClr val="tx1"/>
                </a:solidFill>
              </a:rPr>
              <a:t>predispone una </a:t>
            </a:r>
            <a:r>
              <a:rPr lang="it-IT" sz="2400" b="1" dirty="0">
                <a:solidFill>
                  <a:schemeClr val="tx1"/>
                </a:solidFill>
              </a:rPr>
              <a:t>relazione per ogni docente in prova</a:t>
            </a:r>
            <a:r>
              <a:rPr lang="it-IT" sz="2400" dirty="0">
                <a:solidFill>
                  <a:schemeClr val="tx1"/>
                </a:solidFill>
              </a:rPr>
              <a:t>, comprensiva della documentazione delle attività di formazione, delle </a:t>
            </a:r>
            <a:r>
              <a:rPr lang="it-IT" sz="2400" b="1" dirty="0">
                <a:solidFill>
                  <a:schemeClr val="tx1"/>
                </a:solidFill>
              </a:rPr>
              <a:t>attività  di </a:t>
            </a:r>
            <a:r>
              <a:rPr lang="it-IT" sz="2400" b="1" i="1" dirty="0">
                <a:solidFill>
                  <a:schemeClr val="tx1"/>
                </a:solidFill>
              </a:rPr>
              <a:t>tutoring</a:t>
            </a:r>
            <a:r>
              <a:rPr lang="it-IT" sz="2400" i="1" dirty="0">
                <a:solidFill>
                  <a:schemeClr val="tx1"/>
                </a:solidFill>
              </a:rPr>
              <a:t>, della </a:t>
            </a:r>
            <a:r>
              <a:rPr lang="it-IT" sz="2400" b="1" i="1" dirty="0">
                <a:solidFill>
                  <a:schemeClr val="tx1"/>
                </a:solidFill>
              </a:rPr>
              <a:t>visita didattica </a:t>
            </a:r>
            <a:r>
              <a:rPr lang="it-IT" sz="2400" i="1" dirty="0">
                <a:solidFill>
                  <a:schemeClr val="tx1"/>
                </a:solidFill>
              </a:rPr>
              <a:t>effettuata e </a:t>
            </a:r>
            <a:r>
              <a:rPr lang="it-IT" sz="2400" dirty="0">
                <a:solidFill>
                  <a:schemeClr val="tx1"/>
                </a:solidFill>
              </a:rPr>
              <a:t>di ogni altro elemento informativo o evidenza utile all’espressione del parere.</a:t>
            </a:r>
          </a:p>
        </p:txBody>
      </p:sp>
      <p:sp>
        <p:nvSpPr>
          <p:cNvPr id="2" name="Rectangle 2">
            <a:extLst>
              <a:ext uri="{FF2B5EF4-FFF2-40B4-BE49-F238E27FC236}">
                <a16:creationId xmlns:a16="http://schemas.microsoft.com/office/drawing/2014/main" id="{4BC8DA8C-408A-9B73-F32B-C0D2A1CEB883}"/>
              </a:ext>
            </a:extLst>
          </p:cNvPr>
          <p:cNvSpPr>
            <a:spLocks noChangeArrowheads="1"/>
          </p:cNvSpPr>
          <p:nvPr/>
        </p:nvSpPr>
        <p:spPr bwMode="auto">
          <a:xfrm>
            <a:off x="574279" y="123825"/>
            <a:ext cx="8551862" cy="1143000"/>
          </a:xfrm>
          <a:prstGeom prst="rect">
            <a:avLst/>
          </a:prstGeom>
          <a:noFill/>
          <a:ln w="9525">
            <a:noFill/>
            <a:miter lim="800000"/>
            <a:headEnd/>
            <a:tailEnd/>
          </a:ln>
        </p:spPr>
        <p:txBody>
          <a:bodyPr anchor="ctr"/>
          <a:lstStyle/>
          <a:p>
            <a:pPr>
              <a:defRPr/>
            </a:pPr>
            <a:r>
              <a:rPr lang="it-IT" sz="2400" b="1" u="sng" dirty="0">
                <a:solidFill>
                  <a:srgbClr val="0000CC"/>
                </a:solidFill>
              </a:rPr>
              <a:t> Istruttoria del Tutor e</a:t>
            </a:r>
          </a:p>
          <a:p>
            <a:pPr>
              <a:defRPr/>
            </a:pPr>
            <a:r>
              <a:rPr lang="it-IT" sz="2400" b="1" u="sng" dirty="0">
                <a:solidFill>
                  <a:srgbClr val="0000CC"/>
                </a:solidFill>
              </a:rPr>
              <a:t>Relazione del Dirigente scolastico:</a:t>
            </a:r>
            <a:endParaRPr lang="it-IT" sz="2000" b="1" u="sng" dirty="0">
              <a:solidFill>
                <a:srgbClr val="0000CC"/>
              </a:solidFill>
            </a:endParaRPr>
          </a:p>
        </p:txBody>
      </p:sp>
      <p:sp>
        <p:nvSpPr>
          <p:cNvPr id="4" name="Ovale 3">
            <a:extLst>
              <a:ext uri="{FF2B5EF4-FFF2-40B4-BE49-F238E27FC236}">
                <a16:creationId xmlns:a16="http://schemas.microsoft.com/office/drawing/2014/main" id="{7E067A75-D077-EC9D-8684-45F3A7FEE113}"/>
              </a:ext>
            </a:extLst>
          </p:cNvPr>
          <p:cNvSpPr/>
          <p:nvPr/>
        </p:nvSpPr>
        <p:spPr>
          <a:xfrm>
            <a:off x="9618177" y="310570"/>
            <a:ext cx="1623902" cy="161491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Picture 8">
            <a:extLst>
              <a:ext uri="{FF2B5EF4-FFF2-40B4-BE49-F238E27FC236}">
                <a16:creationId xmlns:a16="http://schemas.microsoft.com/office/drawing/2014/main" id="{9E361B2D-3E14-B763-2CCD-91109C246B53}"/>
              </a:ext>
            </a:extLst>
          </p:cNvPr>
          <p:cNvPicPr>
            <a:picLocks noChangeAspect="1" noChangeArrowheads="1"/>
          </p:cNvPicPr>
          <p:nvPr/>
        </p:nvPicPr>
        <p:blipFill>
          <a:blip r:embed="rId4"/>
          <a:srcRect/>
          <a:stretch>
            <a:fillRect/>
          </a:stretch>
        </p:blipFill>
        <p:spPr bwMode="auto">
          <a:xfrm>
            <a:off x="10307009" y="5343553"/>
            <a:ext cx="1634073" cy="1248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510608"/>
      </p:ext>
    </p:extLst>
  </p:cSld>
  <p:clrMapOvr>
    <a:masterClrMapping/>
  </p:clrMapOvr>
  <p:transition>
    <p:pull dir="l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82A4026-643E-A967-FB0E-798AA5794C63}"/>
              </a:ext>
            </a:extLst>
          </p:cNvPr>
          <p:cNvSpPr>
            <a:spLocks noChangeArrowheads="1"/>
          </p:cNvSpPr>
          <p:nvPr/>
        </p:nvSpPr>
        <p:spPr bwMode="auto">
          <a:xfrm>
            <a:off x="677778" y="245220"/>
            <a:ext cx="4399093" cy="1325563"/>
          </a:xfrm>
          <a:prstGeom prst="rect">
            <a:avLst/>
          </a:prstGeom>
        </p:spPr>
        <p:txBody>
          <a:bodyPr vert="horz" lIns="91440" tIns="45720" rIns="91440" bIns="45720" rtlCol="0" anchor="ctr">
            <a:normAutofit/>
          </a:bodyPr>
          <a:lstStyle/>
          <a:p>
            <a:pPr marL="571500" indent="-571500">
              <a:lnSpc>
                <a:spcPct val="90000"/>
              </a:lnSpc>
              <a:spcBef>
                <a:spcPct val="0"/>
              </a:spcBef>
              <a:spcAft>
                <a:spcPts val="600"/>
              </a:spcAft>
              <a:buFont typeface="Arial" panose="020B0604020202020204" pitchFamily="34" charset="0"/>
              <a:buChar char="•"/>
              <a:defRPr/>
            </a:pPr>
            <a:r>
              <a:rPr lang="en-US" sz="4400" b="1" dirty="0">
                <a:latin typeface="+mj-lt"/>
                <a:ea typeface="+mj-ea"/>
                <a:cs typeface="+mj-cs"/>
              </a:rPr>
              <a:t> </a:t>
            </a:r>
            <a:r>
              <a:rPr lang="en-US" sz="3200" b="1" dirty="0">
                <a:latin typeface="+mj-lt"/>
                <a:ea typeface="+mj-ea"/>
                <a:cs typeface="+mj-cs"/>
              </a:rPr>
              <a:t>Il test finale </a:t>
            </a:r>
            <a:endParaRPr lang="en-US" sz="4400" b="1" dirty="0">
              <a:latin typeface="+mj-lt"/>
              <a:ea typeface="+mj-ea"/>
              <a:cs typeface="+mj-cs"/>
            </a:endParaRPr>
          </a:p>
        </p:txBody>
      </p:sp>
      <p:sp>
        <p:nvSpPr>
          <p:cNvPr id="6" name="CasellaDiTesto 5">
            <a:extLst>
              <a:ext uri="{FF2B5EF4-FFF2-40B4-BE49-F238E27FC236}">
                <a16:creationId xmlns:a16="http://schemas.microsoft.com/office/drawing/2014/main" id="{84CED480-A4D7-C1F3-2379-08E32D78D52A}"/>
              </a:ext>
            </a:extLst>
          </p:cNvPr>
          <p:cNvSpPr txBox="1"/>
          <p:nvPr/>
        </p:nvSpPr>
        <p:spPr>
          <a:xfrm>
            <a:off x="579632" y="2215765"/>
            <a:ext cx="5853251" cy="4163770"/>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pPr>
            <a:r>
              <a:rPr lang="it-IT" sz="2400" b="0" i="0" u="none" strike="noStrike" baseline="0" dirty="0"/>
              <a:t>Nell’ambito</a:t>
            </a:r>
            <a:r>
              <a:rPr lang="en-US" sz="2400" b="0" i="0" u="none" strike="noStrike" baseline="0" dirty="0"/>
              <a:t> del colloquio </a:t>
            </a:r>
            <a:r>
              <a:rPr lang="it-IT" sz="2400" b="0" i="0" u="none" strike="noStrike" baseline="0" dirty="0"/>
              <a:t>dinanzi</a:t>
            </a:r>
            <a:r>
              <a:rPr lang="en-US" sz="2400" b="0" i="0" u="none" strike="noStrike" baseline="0" dirty="0"/>
              <a:t> al Comitato di valutaizone</a:t>
            </a:r>
            <a:r>
              <a:rPr lang="en-US" sz="2400" dirty="0"/>
              <a:t> </a:t>
            </a:r>
            <a:r>
              <a:rPr lang="en-US" sz="2400" b="0" i="0" u="none" strike="noStrike" baseline="0" dirty="0"/>
              <a:t>è svolto il </a:t>
            </a:r>
            <a:r>
              <a:rPr lang="en-US" sz="2400" b="1" i="0" u="none" strike="noStrike" baseline="0" dirty="0"/>
              <a:t>test finale</a:t>
            </a:r>
            <a:r>
              <a:rPr lang="en-US" sz="2400" b="0" i="0" u="none" strike="noStrike" baseline="0" dirty="0"/>
              <a:t>, che consiste, ai sensi dell’articolo 13, comma 3 del DM 226, “</a:t>
            </a:r>
            <a:r>
              <a:rPr lang="en-US" sz="2400" b="1" i="1" u="none" strike="noStrike" baseline="0" dirty="0"/>
              <a:t>nella discussione e valutazione delle risultanze della documentazione contenuta nell’istruttoria formulata dal tutor accogliente e nella relazione del dirigente scolastico</a:t>
            </a:r>
            <a:r>
              <a:rPr lang="en-US" sz="2400" b="0" i="1" u="none" strike="noStrike" baseline="0" dirty="0"/>
              <a:t>, con espresso riferimento all’acquisizione delle relative competenze, a seguito di osservazione effettuata durante il percorso di formazione e periodo annuale di prova”.</a:t>
            </a:r>
            <a:endParaRPr lang="en-US" sz="2400" dirty="0"/>
          </a:p>
        </p:txBody>
      </p:sp>
      <p:pic>
        <p:nvPicPr>
          <p:cNvPr id="2" name="Immagine 1">
            <a:extLst>
              <a:ext uri="{FF2B5EF4-FFF2-40B4-BE49-F238E27FC236}">
                <a16:creationId xmlns:a16="http://schemas.microsoft.com/office/drawing/2014/main" id="{6B900B29-33DF-648C-5B1B-60609A525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1186" y="599325"/>
            <a:ext cx="3654901" cy="2741177"/>
          </a:xfrm>
          <a:prstGeom prst="rect">
            <a:avLst/>
          </a:prstGeom>
        </p:spPr>
      </p:pic>
      <p:pic>
        <p:nvPicPr>
          <p:cNvPr id="3" name="Picture 2">
            <a:extLst>
              <a:ext uri="{FF2B5EF4-FFF2-40B4-BE49-F238E27FC236}">
                <a16:creationId xmlns:a16="http://schemas.microsoft.com/office/drawing/2014/main" id="{487474D6-80F5-5D6D-4CDD-D5491EA37A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66" r="-1" b="-1"/>
          <a:stretch/>
        </p:blipFill>
        <p:spPr bwMode="auto">
          <a:xfrm>
            <a:off x="7645846" y="3638358"/>
            <a:ext cx="3705583" cy="2741177"/>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EB2C248F-BA5F-FE55-80A2-7E5EB663F776}"/>
              </a:ext>
            </a:extLst>
          </p:cNvPr>
          <p:cNvSpPr/>
          <p:nvPr/>
        </p:nvSpPr>
        <p:spPr>
          <a:xfrm>
            <a:off x="62655" y="1290803"/>
            <a:ext cx="5167071" cy="104860"/>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753711129"/>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9602165" cy="4351338"/>
          </a:xfrm>
        </p:spPr>
        <p:txBody>
          <a:bodyPr>
            <a:normAutofit/>
          </a:bodyPr>
          <a:lstStyle/>
          <a:p>
            <a:pPr algn="just"/>
            <a:r>
              <a:rPr lang="it-IT" sz="2400" b="1" dirty="0">
                <a:solidFill>
                  <a:schemeClr val="tx1"/>
                </a:solidFill>
              </a:rPr>
              <a:t>In caso di mancato superamento del test finale o di valutazione negativa del percorso di formazione e periodo annuale di prova, i</a:t>
            </a:r>
            <a:r>
              <a:rPr lang="it-IT" sz="2400" dirty="0">
                <a:solidFill>
                  <a:schemeClr val="tx1"/>
                </a:solidFill>
              </a:rPr>
              <a:t>l Dirigente scolastico emette provvedimento motivato di </a:t>
            </a:r>
            <a:r>
              <a:rPr lang="it-IT" sz="2400" b="1" dirty="0">
                <a:solidFill>
                  <a:schemeClr val="tx1"/>
                </a:solidFill>
              </a:rPr>
              <a:t>ripetizione, solo per una volta, del periodo di formazione e di prova. </a:t>
            </a:r>
          </a:p>
          <a:p>
            <a:pPr algn="just"/>
            <a:r>
              <a:rPr lang="it-IT" sz="2400" dirty="0">
                <a:solidFill>
                  <a:schemeClr val="tx1"/>
                </a:solidFill>
              </a:rPr>
              <a:t> Il provvedimento indicherà, altresì, gli </a:t>
            </a:r>
            <a:r>
              <a:rPr lang="it-IT" sz="2400" b="1" i="1" dirty="0">
                <a:solidFill>
                  <a:schemeClr val="tx1"/>
                </a:solidFill>
              </a:rPr>
              <a:t>elementi di criticità </a:t>
            </a:r>
            <a:r>
              <a:rPr lang="it-IT" sz="2400" dirty="0">
                <a:solidFill>
                  <a:schemeClr val="tx1"/>
                </a:solidFill>
              </a:rPr>
              <a:t>emersi ed individuerà le </a:t>
            </a:r>
            <a:r>
              <a:rPr lang="it-IT" sz="2400" b="1" i="1" dirty="0">
                <a:solidFill>
                  <a:schemeClr val="tx1"/>
                </a:solidFill>
              </a:rPr>
              <a:t>forme di supporto </a:t>
            </a:r>
            <a:r>
              <a:rPr lang="it-IT" sz="2400" dirty="0">
                <a:solidFill>
                  <a:schemeClr val="tx1"/>
                </a:solidFill>
              </a:rPr>
              <a:t>formativo e di verifica del conseguimento degli </a:t>
            </a:r>
            <a:r>
              <a:rPr lang="it-IT" sz="2400" i="1" dirty="0">
                <a:solidFill>
                  <a:schemeClr val="tx1"/>
                </a:solidFill>
              </a:rPr>
              <a:t>standard richiesti per la conferma in ruolo.</a:t>
            </a:r>
            <a:endParaRPr lang="it-IT" sz="2400" b="1" dirty="0">
              <a:solidFill>
                <a:schemeClr val="tx1"/>
              </a:solidFill>
            </a:endParaRPr>
          </a:p>
        </p:txBody>
      </p:sp>
      <p:sp>
        <p:nvSpPr>
          <p:cNvPr id="7170" name="AutoShape 2" descr="Risultati immagini per omino stop"/>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7172" name="AutoShape 4" descr="Risultati immagini per omino stop"/>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812" y="298996"/>
            <a:ext cx="1049311" cy="1050119"/>
          </a:xfrm>
          <a:prstGeom prst="rect">
            <a:avLst/>
          </a:prstGeom>
        </p:spPr>
      </p:pic>
      <p:sp>
        <p:nvSpPr>
          <p:cNvPr id="2" name="Rectangle 2">
            <a:extLst>
              <a:ext uri="{FF2B5EF4-FFF2-40B4-BE49-F238E27FC236}">
                <a16:creationId xmlns:a16="http://schemas.microsoft.com/office/drawing/2014/main" id="{7A6C1724-FDCA-EAF8-43AF-FA9C28BDA572}"/>
              </a:ext>
            </a:extLst>
          </p:cNvPr>
          <p:cNvSpPr>
            <a:spLocks noChangeArrowheads="1"/>
          </p:cNvSpPr>
          <p:nvPr/>
        </p:nvSpPr>
        <p:spPr bwMode="auto">
          <a:xfrm>
            <a:off x="574279" y="123825"/>
            <a:ext cx="8551862" cy="1143000"/>
          </a:xfrm>
          <a:prstGeom prst="rect">
            <a:avLst/>
          </a:prstGeom>
          <a:noFill/>
          <a:ln w="9525">
            <a:noFill/>
            <a:miter lim="800000"/>
            <a:headEnd/>
            <a:tailEnd/>
          </a:ln>
        </p:spPr>
        <p:txBody>
          <a:bodyPr anchor="ctr"/>
          <a:lstStyle/>
          <a:p>
            <a:pPr>
              <a:defRPr/>
            </a:pPr>
            <a:r>
              <a:rPr lang="it-IT" sz="2000" b="1" dirty="0">
                <a:solidFill>
                  <a:srgbClr val="0000CC"/>
                </a:solidFill>
              </a:rPr>
              <a:t> </a:t>
            </a:r>
            <a:r>
              <a:rPr lang="it-IT" sz="2400" b="1" u="sng" dirty="0">
                <a:solidFill>
                  <a:srgbClr val="0000CC"/>
                </a:solidFill>
              </a:rPr>
              <a:t>Ripetizione del periodo di formazione e prova per esito negativo</a:t>
            </a:r>
            <a:endParaRPr lang="it-IT" sz="2000" b="1" u="sng" dirty="0">
              <a:solidFill>
                <a:srgbClr val="0000CC"/>
              </a:solidFill>
            </a:endParaRPr>
          </a:p>
        </p:txBody>
      </p:sp>
      <p:pic>
        <p:nvPicPr>
          <p:cNvPr id="4" name="Picture 8">
            <a:extLst>
              <a:ext uri="{FF2B5EF4-FFF2-40B4-BE49-F238E27FC236}">
                <a16:creationId xmlns:a16="http://schemas.microsoft.com/office/drawing/2014/main" id="{4F0EBC19-1D42-0BFE-A40F-1B6EA488F3E1}"/>
              </a:ext>
            </a:extLst>
          </p:cNvPr>
          <p:cNvPicPr>
            <a:picLocks noChangeAspect="1" noChangeArrowheads="1"/>
          </p:cNvPicPr>
          <p:nvPr/>
        </p:nvPicPr>
        <p:blipFill>
          <a:blip r:embed="rId4"/>
          <a:srcRect/>
          <a:stretch>
            <a:fillRect/>
          </a:stretch>
        </p:blipFill>
        <p:spPr bwMode="auto">
          <a:xfrm>
            <a:off x="10307009" y="5343553"/>
            <a:ext cx="1634073" cy="1248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087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47382" y="1677560"/>
            <a:ext cx="9359627" cy="4351338"/>
          </a:xfrm>
        </p:spPr>
        <p:txBody>
          <a:bodyPr>
            <a:normAutofit/>
          </a:bodyPr>
          <a:lstStyle/>
          <a:p>
            <a:pPr algn="just"/>
            <a:r>
              <a:rPr lang="it-IT" sz="2400" dirty="0">
                <a:solidFill>
                  <a:schemeClr val="tx1"/>
                </a:solidFill>
              </a:rPr>
              <a:t>Nel corso del secondo periodo di formazione e di prova è </a:t>
            </a:r>
            <a:r>
              <a:rPr lang="it-IT" sz="2400" b="1" dirty="0">
                <a:solidFill>
                  <a:schemeClr val="tx1"/>
                </a:solidFill>
              </a:rPr>
              <a:t>obbligatoriamente disposta </a:t>
            </a:r>
            <a:r>
              <a:rPr lang="it-IT" sz="2400" dirty="0">
                <a:solidFill>
                  <a:schemeClr val="tx1"/>
                </a:solidFill>
              </a:rPr>
              <a:t>una </a:t>
            </a:r>
            <a:r>
              <a:rPr lang="it-IT" sz="2400" b="1" dirty="0">
                <a:solidFill>
                  <a:schemeClr val="tx1"/>
                </a:solidFill>
              </a:rPr>
              <a:t>verifica ispettiva</a:t>
            </a:r>
            <a:r>
              <a:rPr lang="it-IT" sz="2400" dirty="0">
                <a:solidFill>
                  <a:schemeClr val="tx1"/>
                </a:solidFill>
              </a:rPr>
              <a:t>  per l’assunzione di ogni utile elemento di valutazione dell’idoneità del docente. </a:t>
            </a:r>
          </a:p>
          <a:p>
            <a:pPr algn="just"/>
            <a:r>
              <a:rPr lang="it-IT" sz="2400" dirty="0">
                <a:solidFill>
                  <a:schemeClr val="tx1"/>
                </a:solidFill>
              </a:rPr>
              <a:t>La relazione, rilasciata dal Dirigente tecnico, è parte integrante della documentazione esaminata in seconda istanza dal Comitato al termine del secondo periodo di prova</a:t>
            </a:r>
            <a:r>
              <a:rPr lang="it-IT" dirty="0">
                <a:solidFill>
                  <a:schemeClr val="tx1"/>
                </a:solidFill>
              </a:rPr>
              <a:t>. </a:t>
            </a:r>
          </a:p>
        </p:txBody>
      </p:sp>
      <p:sp>
        <p:nvSpPr>
          <p:cNvPr id="6146" name="AutoShape 2" descr="Risultati immagini per omini e lente d'ingrandimento"/>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6148" name="AutoShape 4" descr="Risultati immagini per omini e lente d'ingrandimento"/>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5" name="Rectangle 2">
            <a:extLst>
              <a:ext uri="{FF2B5EF4-FFF2-40B4-BE49-F238E27FC236}">
                <a16:creationId xmlns:a16="http://schemas.microsoft.com/office/drawing/2014/main" id="{7C4A37C6-F321-CAC2-4A5A-456E4B7C7744}"/>
              </a:ext>
            </a:extLst>
          </p:cNvPr>
          <p:cNvSpPr>
            <a:spLocks noChangeArrowheads="1"/>
          </p:cNvSpPr>
          <p:nvPr/>
        </p:nvSpPr>
        <p:spPr bwMode="auto">
          <a:xfrm>
            <a:off x="574279" y="123825"/>
            <a:ext cx="8551862" cy="1143000"/>
          </a:xfrm>
          <a:prstGeom prst="rect">
            <a:avLst/>
          </a:prstGeom>
          <a:noFill/>
          <a:ln w="9525">
            <a:noFill/>
            <a:miter lim="800000"/>
            <a:headEnd/>
            <a:tailEnd/>
          </a:ln>
        </p:spPr>
        <p:txBody>
          <a:bodyPr anchor="ctr"/>
          <a:lstStyle/>
          <a:p>
            <a:pPr>
              <a:defRPr/>
            </a:pPr>
            <a:r>
              <a:rPr lang="it-IT" sz="2000" dirty="0"/>
              <a:t> </a:t>
            </a:r>
            <a:r>
              <a:rPr lang="it-IT" sz="2400" b="1" u="sng" dirty="0">
                <a:solidFill>
                  <a:srgbClr val="0000CC"/>
                </a:solidFill>
              </a:rPr>
              <a:t>La verifica ispettiva</a:t>
            </a:r>
            <a:endParaRPr lang="it-IT" sz="2000" b="1" u="sng" dirty="0">
              <a:solidFill>
                <a:srgbClr val="0000CC"/>
              </a:solidFill>
            </a:endParaRPr>
          </a:p>
        </p:txBody>
      </p:sp>
      <p:pic>
        <p:nvPicPr>
          <p:cNvPr id="2" name="Picture 8">
            <a:extLst>
              <a:ext uri="{FF2B5EF4-FFF2-40B4-BE49-F238E27FC236}">
                <a16:creationId xmlns:a16="http://schemas.microsoft.com/office/drawing/2014/main" id="{7B77BA1B-6506-B25E-49EE-43345BDFC607}"/>
              </a:ext>
            </a:extLst>
          </p:cNvPr>
          <p:cNvPicPr>
            <a:picLocks noChangeAspect="1" noChangeArrowheads="1"/>
          </p:cNvPicPr>
          <p:nvPr/>
        </p:nvPicPr>
        <p:blipFill>
          <a:blip r:embed="rId2"/>
          <a:srcRect/>
          <a:stretch>
            <a:fillRect/>
          </a:stretch>
        </p:blipFill>
        <p:spPr bwMode="auto">
          <a:xfrm>
            <a:off x="10307009" y="5358793"/>
            <a:ext cx="1634073" cy="1248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306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contenuto 2"/>
          <p:cNvSpPr>
            <a:spLocks noGrp="1"/>
          </p:cNvSpPr>
          <p:nvPr>
            <p:ph idx="1"/>
          </p:nvPr>
        </p:nvSpPr>
        <p:spPr>
          <a:xfrm>
            <a:off x="425572" y="1832953"/>
            <a:ext cx="8640762" cy="4608513"/>
          </a:xfrm>
        </p:spPr>
        <p:txBody>
          <a:bodyPr>
            <a:normAutofit lnSpcReduction="10000"/>
          </a:bodyPr>
          <a:lstStyle/>
          <a:p>
            <a:r>
              <a:rPr lang="it-IT" sz="2400" dirty="0">
                <a:solidFill>
                  <a:schemeClr val="tx1"/>
                </a:solidFill>
              </a:rPr>
              <a:t>In caso di giudizio favorevole sul periodo di formazione e di prova, il Dirigente scolastico emette provvedimento motivato di </a:t>
            </a:r>
            <a:r>
              <a:rPr lang="it-IT" sz="2400" b="1" dirty="0">
                <a:solidFill>
                  <a:schemeClr val="tx1"/>
                </a:solidFill>
              </a:rPr>
              <a:t>conferma in ruolo per il docente neo-assunto</a:t>
            </a:r>
            <a:r>
              <a:rPr lang="it-IT" sz="2400" dirty="0">
                <a:solidFill>
                  <a:schemeClr val="tx1"/>
                </a:solidFill>
              </a:rPr>
              <a:t>.</a:t>
            </a:r>
          </a:p>
          <a:p>
            <a:pPr algn="just"/>
            <a:endParaRPr lang="it-IT" altLang="it-IT" sz="2400" dirty="0">
              <a:solidFill>
                <a:schemeClr val="tx1"/>
              </a:solidFill>
            </a:endParaRPr>
          </a:p>
          <a:p>
            <a:pPr algn="just"/>
            <a:endParaRPr lang="it-IT" altLang="it-IT" sz="2400" dirty="0">
              <a:solidFill>
                <a:schemeClr val="tx1"/>
              </a:solidFill>
            </a:endParaRPr>
          </a:p>
          <a:p>
            <a:pPr algn="just"/>
            <a:endParaRPr lang="it-IT" altLang="it-IT" sz="2400" dirty="0">
              <a:solidFill>
                <a:schemeClr val="tx1"/>
              </a:solidFill>
            </a:endParaRPr>
          </a:p>
          <a:p>
            <a:pPr algn="just"/>
            <a:endParaRPr lang="it-IT" altLang="it-IT" sz="2400" dirty="0">
              <a:solidFill>
                <a:schemeClr val="tx1"/>
              </a:solidFill>
            </a:endParaRPr>
          </a:p>
          <a:p>
            <a:pPr algn="just"/>
            <a:r>
              <a:rPr lang="it-IT" altLang="it-IT" sz="2400" dirty="0">
                <a:solidFill>
                  <a:schemeClr val="tx1"/>
                </a:solidFill>
              </a:rPr>
              <a:t>Compiuto l’anno di formazione, il personale docente consegue la </a:t>
            </a:r>
            <a:r>
              <a:rPr lang="it-IT" altLang="it-IT" sz="2400" b="1" dirty="0">
                <a:solidFill>
                  <a:schemeClr val="tx1"/>
                </a:solidFill>
              </a:rPr>
              <a:t>conferma in ruolo con decreto del Dirigente Scolastico</a:t>
            </a:r>
            <a:r>
              <a:rPr lang="it-IT" altLang="it-IT" sz="2400" dirty="0">
                <a:solidFill>
                  <a:schemeClr val="tx1"/>
                </a:solidFill>
              </a:rPr>
              <a:t>, tenuto conto del parere del Comitato per la valutazione del servizio.</a:t>
            </a:r>
          </a:p>
          <a:p>
            <a:pPr algn="just"/>
            <a:r>
              <a:rPr lang="it-IT" altLang="it-IT" sz="2400" b="1" dirty="0">
                <a:solidFill>
                  <a:schemeClr val="tx1"/>
                </a:solidFill>
              </a:rPr>
              <a:t>Il provvedimento è definitivo</a:t>
            </a:r>
            <a:r>
              <a:rPr lang="it-IT" altLang="it-IT" sz="2400" dirty="0">
                <a:solidFill>
                  <a:schemeClr val="tx1"/>
                </a:solidFill>
              </a:rPr>
              <a:t>. (art. 440 del D.L.vo n. 297/94).</a:t>
            </a:r>
          </a:p>
        </p:txBody>
      </p:sp>
      <p:sp>
        <p:nvSpPr>
          <p:cNvPr id="4" name="Segnaposto numero diapositiva 3"/>
          <p:cNvSpPr>
            <a:spLocks noGrp="1"/>
          </p:cNvSpPr>
          <p:nvPr>
            <p:ph type="sldNum" sz="quarter" idx="12"/>
          </p:nvPr>
        </p:nvSpPr>
        <p:spPr/>
        <p:txBody>
          <a:bodyPr/>
          <a:lstStyle/>
          <a:p>
            <a:pPr>
              <a:defRPr/>
            </a:pPr>
            <a:fld id="{565D58BC-4871-4968-93F4-5DB0A2575561}" type="slidenum">
              <a:rPr lang="it-IT" smtClean="0"/>
              <a:pPr>
                <a:defRPr/>
              </a:pPr>
              <a:t>59</a:t>
            </a:fld>
            <a:endParaRPr lang="it-IT" dirty="0"/>
          </a:p>
        </p:txBody>
      </p:sp>
      <p:sp>
        <p:nvSpPr>
          <p:cNvPr id="6" name="Rettangolo arrotondato 5"/>
          <p:cNvSpPr/>
          <p:nvPr/>
        </p:nvSpPr>
        <p:spPr>
          <a:xfrm>
            <a:off x="6518025" y="2746979"/>
            <a:ext cx="4680520" cy="1800200"/>
          </a:xfrm>
          <a:prstGeom prst="roundRect">
            <a:avLst/>
          </a:prstGeom>
          <a:solidFill>
            <a:schemeClr val="bg1"/>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Il parere del Comitato è obbligatorio, </a:t>
            </a:r>
          </a:p>
          <a:p>
            <a:pPr algn="ctr"/>
            <a:r>
              <a:rPr lang="it-IT" sz="2000" b="1" dirty="0">
                <a:solidFill>
                  <a:schemeClr val="tx1"/>
                </a:solidFill>
              </a:rPr>
              <a:t>ma non vincolante per il Dirigente Scolastico, che può</a:t>
            </a:r>
          </a:p>
          <a:p>
            <a:pPr algn="ctr"/>
            <a:r>
              <a:rPr lang="it-IT" sz="2000" b="1" dirty="0">
                <a:solidFill>
                  <a:schemeClr val="tx1"/>
                </a:solidFill>
              </a:rPr>
              <a:t>discostarsene con atto motivato.</a:t>
            </a:r>
          </a:p>
          <a:p>
            <a:pPr algn="ctr"/>
            <a:endParaRPr lang="it-IT" dirty="0"/>
          </a:p>
        </p:txBody>
      </p:sp>
      <p:sp>
        <p:nvSpPr>
          <p:cNvPr id="7" name="Freccia a destra 6"/>
          <p:cNvSpPr/>
          <p:nvPr/>
        </p:nvSpPr>
        <p:spPr>
          <a:xfrm>
            <a:off x="5117129" y="3179027"/>
            <a:ext cx="936104" cy="936104"/>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5607" y="554749"/>
            <a:ext cx="965357" cy="908571"/>
          </a:xfrm>
          <a:prstGeom prst="rect">
            <a:avLst/>
          </a:prstGeom>
        </p:spPr>
      </p:pic>
      <p:sp>
        <p:nvSpPr>
          <p:cNvPr id="9" name="Rectangle 2">
            <a:extLst>
              <a:ext uri="{FF2B5EF4-FFF2-40B4-BE49-F238E27FC236}">
                <a16:creationId xmlns:a16="http://schemas.microsoft.com/office/drawing/2014/main" id="{5AD0239C-1F48-1E81-438E-9EF9140FE28B}"/>
              </a:ext>
            </a:extLst>
          </p:cNvPr>
          <p:cNvSpPr>
            <a:spLocks noChangeArrowheads="1"/>
          </p:cNvSpPr>
          <p:nvPr/>
        </p:nvSpPr>
        <p:spPr bwMode="auto">
          <a:xfrm>
            <a:off x="574279" y="123825"/>
            <a:ext cx="8551862" cy="1143000"/>
          </a:xfrm>
          <a:prstGeom prst="rect">
            <a:avLst/>
          </a:prstGeom>
          <a:noFill/>
          <a:ln w="9525">
            <a:noFill/>
            <a:miter lim="800000"/>
            <a:headEnd/>
            <a:tailEnd/>
          </a:ln>
        </p:spPr>
        <p:txBody>
          <a:bodyPr anchor="ctr"/>
          <a:lstStyle/>
          <a:p>
            <a:pPr>
              <a:defRPr/>
            </a:pPr>
            <a:r>
              <a:rPr lang="it-IT" sz="2000" dirty="0"/>
              <a:t> </a:t>
            </a:r>
            <a:r>
              <a:rPr lang="it-IT" sz="2400" b="1" u="sng" dirty="0">
                <a:solidFill>
                  <a:srgbClr val="0000CC"/>
                </a:solidFill>
              </a:rPr>
              <a:t>Superamento dell’anno di formazione e prova</a:t>
            </a:r>
            <a:endParaRPr lang="it-IT" sz="2000" b="1" u="sng" dirty="0">
              <a:solidFill>
                <a:srgbClr val="0000CC"/>
              </a:solidFill>
            </a:endParaRPr>
          </a:p>
        </p:txBody>
      </p:sp>
      <p:pic>
        <p:nvPicPr>
          <p:cNvPr id="3" name="Picture 8">
            <a:extLst>
              <a:ext uri="{FF2B5EF4-FFF2-40B4-BE49-F238E27FC236}">
                <a16:creationId xmlns:a16="http://schemas.microsoft.com/office/drawing/2014/main" id="{31249551-6253-6102-79F1-6CDBB0072420}"/>
              </a:ext>
            </a:extLst>
          </p:cNvPr>
          <p:cNvPicPr>
            <a:picLocks noChangeAspect="1" noChangeArrowheads="1"/>
          </p:cNvPicPr>
          <p:nvPr/>
        </p:nvPicPr>
        <p:blipFill>
          <a:blip r:embed="rId4"/>
          <a:srcRect/>
          <a:stretch>
            <a:fillRect/>
          </a:stretch>
        </p:blipFill>
        <p:spPr bwMode="auto">
          <a:xfrm>
            <a:off x="10279670" y="5340182"/>
            <a:ext cx="1634073" cy="1248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83088"/>
      </p:ext>
    </p:extLst>
  </p:cSld>
  <p:clrMapOvr>
    <a:masterClrMapping/>
  </p:clrMapOvr>
  <p:transition>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olo 1">
            <a:extLst>
              <a:ext uri="{FF2B5EF4-FFF2-40B4-BE49-F238E27FC236}">
                <a16:creationId xmlns:a16="http://schemas.microsoft.com/office/drawing/2014/main" id="{308FC328-C992-F6D1-D19D-782BA09B6AC8}"/>
              </a:ext>
            </a:extLst>
          </p:cNvPr>
          <p:cNvSpPr txBox="1">
            <a:spLocks noChangeArrowheads="1"/>
          </p:cNvSpPr>
          <p:nvPr/>
        </p:nvSpPr>
        <p:spPr bwMode="auto">
          <a:xfrm>
            <a:off x="2784475" y="333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hangingPunct="1">
              <a:lnSpc>
                <a:spcPct val="90000"/>
              </a:lnSpc>
              <a:buFont typeface="Arial" panose="020B0604020202020204" pitchFamily="34" charset="0"/>
              <a:buChar char="•"/>
            </a:pPr>
            <a:r>
              <a:rPr lang="it-IT" altLang="it-IT" sz="3200" b="1" dirty="0"/>
              <a:t>La legge n. 56/2024  </a:t>
            </a:r>
            <a:endParaRPr lang="it-IT" altLang="it-IT" sz="2000" b="1" dirty="0"/>
          </a:p>
        </p:txBody>
      </p:sp>
      <p:sp>
        <p:nvSpPr>
          <p:cNvPr id="38917" name="Segnaposto numero diapositiva 5">
            <a:extLst>
              <a:ext uri="{FF2B5EF4-FFF2-40B4-BE49-F238E27FC236}">
                <a16:creationId xmlns:a16="http://schemas.microsoft.com/office/drawing/2014/main" id="{38EAA40F-1262-8CB6-F262-31FA21B530C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A0F91959-FA0C-4B3F-A8C3-30F1F3241A5F}" type="slidenum">
              <a:rPr lang="it-IT" altLang="it-IT" smtClean="0"/>
              <a:pPr/>
              <a:t>6</a:t>
            </a:fld>
            <a:endParaRPr lang="it-IT" altLang="it-IT"/>
          </a:p>
        </p:txBody>
      </p:sp>
      <p:sp>
        <p:nvSpPr>
          <p:cNvPr id="38918" name="CasellaDiTesto 9">
            <a:extLst>
              <a:ext uri="{FF2B5EF4-FFF2-40B4-BE49-F238E27FC236}">
                <a16:creationId xmlns:a16="http://schemas.microsoft.com/office/drawing/2014/main" id="{6971966F-13C0-AB15-6C19-ACCE124504E1}"/>
              </a:ext>
            </a:extLst>
          </p:cNvPr>
          <p:cNvSpPr txBox="1">
            <a:spLocks noChangeArrowheads="1"/>
          </p:cNvSpPr>
          <p:nvPr/>
        </p:nvSpPr>
        <p:spPr bwMode="auto">
          <a:xfrm>
            <a:off x="4727575" y="2255342"/>
            <a:ext cx="646634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it-IT" altLang="it-IT" sz="2400" i="1" dirty="0"/>
              <a:t> «A decorrere  dall'anno  scolastico  2023/2024,  le attività formative durante il periodo annuale di servizio  in  prova prevedono  anche  la  frequenza,  comprovata  dal  conseguimento   di apposito attestato finale, di uno o più moduli  formativi,  </a:t>
            </a:r>
            <a:r>
              <a:rPr lang="it-IT" altLang="it-IT" sz="2400" b="1" i="1" dirty="0"/>
              <a:t>pari  ad almeno il 20  per  cento  delle  ore  complessivamente  previste</a:t>
            </a:r>
            <a:r>
              <a:rPr lang="it-IT" altLang="it-IT" sz="2400" i="1" dirty="0"/>
              <a:t>  nel decreto di cui al all'articolo 13, comma 1, quinto  periodo,  erogati nell'ambito delle linee di investimento 2.1 e 3.1 della  Missione  4, Componente 1, del </a:t>
            </a:r>
            <a:r>
              <a:rPr lang="it-IT" altLang="it-IT" sz="2400" b="1" i="1" dirty="0"/>
              <a:t>Piano nazionale di ripresa e resilienza.».</a:t>
            </a:r>
          </a:p>
        </p:txBody>
      </p:sp>
      <p:sp>
        <p:nvSpPr>
          <p:cNvPr id="2" name="Rettangolo 1">
            <a:extLst>
              <a:ext uri="{FF2B5EF4-FFF2-40B4-BE49-F238E27FC236}">
                <a16:creationId xmlns:a16="http://schemas.microsoft.com/office/drawing/2014/main" id="{F5E0803B-30E1-FA1E-A5E2-A428A61487E2}"/>
              </a:ext>
            </a:extLst>
          </p:cNvPr>
          <p:cNvSpPr/>
          <p:nvPr/>
        </p:nvSpPr>
        <p:spPr>
          <a:xfrm>
            <a:off x="299591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B050B31B-ED72-2F2F-3E56-B05961062E9A}"/>
              </a:ext>
            </a:extLst>
          </p:cNvPr>
          <p:cNvPicPr>
            <a:picLocks noChangeAspect="1"/>
          </p:cNvPicPr>
          <p:nvPr/>
        </p:nvPicPr>
        <p:blipFill>
          <a:blip r:embed="rId3"/>
          <a:stretch>
            <a:fillRect/>
          </a:stretch>
        </p:blipFill>
        <p:spPr>
          <a:xfrm>
            <a:off x="426429" y="1476375"/>
            <a:ext cx="3900642" cy="18187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8000">
              <a:schemeClr val="bg1"/>
            </a:gs>
            <a:gs pos="96000">
              <a:schemeClr val="accent1">
                <a:lumMod val="20000"/>
                <a:lumOff val="80000"/>
              </a:schemeClr>
            </a:gs>
            <a:gs pos="6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CF74E54-21FB-5B92-6DC6-E8818030A128}"/>
              </a:ext>
            </a:extLst>
          </p:cNvPr>
          <p:cNvSpPr txBox="1"/>
          <p:nvPr/>
        </p:nvSpPr>
        <p:spPr>
          <a:xfrm>
            <a:off x="6098276" y="5225166"/>
            <a:ext cx="6093724" cy="1477328"/>
          </a:xfrm>
          <a:prstGeom prst="rect">
            <a:avLst/>
          </a:prstGeom>
          <a:noFill/>
        </p:spPr>
        <p:txBody>
          <a:bodyPr wrap="square">
            <a:spAutoFit/>
          </a:bodyPr>
          <a:lstStyle/>
          <a:p>
            <a:endParaRPr lang="it-IT" b="0" i="0" dirty="0">
              <a:effectLst/>
              <a:latin typeface="Rubik"/>
            </a:endParaRPr>
          </a:p>
          <a:p>
            <a:endParaRPr lang="it-IT" dirty="0">
              <a:latin typeface="Rubik"/>
            </a:endParaRPr>
          </a:p>
          <a:p>
            <a:r>
              <a:rPr lang="it-IT" b="0" i="0" dirty="0">
                <a:effectLst/>
                <a:latin typeface="Rubik"/>
              </a:rPr>
              <a:t>da</a:t>
            </a:r>
          </a:p>
          <a:p>
            <a:r>
              <a:rPr lang="it-IT" dirty="0">
                <a:latin typeface="Rubik"/>
              </a:rPr>
              <a:t>«L’istruzione come leva per la produttività»</a:t>
            </a:r>
          </a:p>
          <a:p>
            <a:r>
              <a:rPr lang="it-IT" b="0" i="0" dirty="0">
                <a:effectLst/>
                <a:latin typeface="Rubik"/>
              </a:rPr>
              <a:t>Schleicher</a:t>
            </a:r>
            <a:endParaRPr lang="it-IT" dirty="0"/>
          </a:p>
        </p:txBody>
      </p:sp>
      <p:sp>
        <p:nvSpPr>
          <p:cNvPr id="6" name="CasellaDiTesto 5">
            <a:extLst>
              <a:ext uri="{FF2B5EF4-FFF2-40B4-BE49-F238E27FC236}">
                <a16:creationId xmlns:a16="http://schemas.microsoft.com/office/drawing/2014/main" id="{D764CFBB-1A4F-5B71-38B7-5A3B31E88314}"/>
              </a:ext>
            </a:extLst>
          </p:cNvPr>
          <p:cNvSpPr txBox="1"/>
          <p:nvPr/>
        </p:nvSpPr>
        <p:spPr>
          <a:xfrm>
            <a:off x="5510882" y="2521059"/>
            <a:ext cx="6093724" cy="1815882"/>
          </a:xfrm>
          <a:prstGeom prst="rect">
            <a:avLst/>
          </a:prstGeom>
          <a:noFill/>
        </p:spPr>
        <p:txBody>
          <a:bodyPr wrap="square">
            <a:spAutoFit/>
          </a:bodyPr>
          <a:lstStyle/>
          <a:p>
            <a:pPr algn="ctr"/>
            <a:r>
              <a:rPr lang="it-IT" sz="2800" b="0" i="1" dirty="0">
                <a:solidFill>
                  <a:srgbClr val="333333"/>
                </a:solidFill>
                <a:effectLst/>
                <a:latin typeface="Rubik"/>
              </a:rPr>
              <a:t> «</a:t>
            </a:r>
            <a:r>
              <a:rPr lang="it-IT" sz="2800" b="1" i="1" dirty="0">
                <a:solidFill>
                  <a:srgbClr val="333333"/>
                </a:solidFill>
                <a:effectLst/>
                <a:latin typeface="Rubik"/>
              </a:rPr>
              <a:t>L’istruzione deve aiutarti a capire cosa è importante per te, </a:t>
            </a:r>
          </a:p>
          <a:p>
            <a:pPr algn="ctr"/>
            <a:r>
              <a:rPr lang="it-IT" sz="2800" b="1" i="1" dirty="0">
                <a:solidFill>
                  <a:srgbClr val="333333"/>
                </a:solidFill>
                <a:effectLst/>
                <a:latin typeface="Rubik"/>
              </a:rPr>
              <a:t>in cosa puoi davvero eccellere e perché il mondo può avere bisogno di te</a:t>
            </a:r>
            <a:r>
              <a:rPr lang="it-IT" sz="2800" b="0" i="1" dirty="0">
                <a:solidFill>
                  <a:srgbClr val="333333"/>
                </a:solidFill>
                <a:effectLst/>
                <a:latin typeface="Rubik"/>
              </a:rPr>
              <a:t>».</a:t>
            </a:r>
            <a:endParaRPr lang="it-IT" sz="2800" i="1" dirty="0"/>
          </a:p>
        </p:txBody>
      </p:sp>
      <p:pic>
        <p:nvPicPr>
          <p:cNvPr id="9" name="Immagine 8" descr="Immagine che contiene vestiti, persona, interno, Viso umano&#10;&#10;Descrizione generata automaticamente">
            <a:extLst>
              <a:ext uri="{FF2B5EF4-FFF2-40B4-BE49-F238E27FC236}">
                <a16:creationId xmlns:a16="http://schemas.microsoft.com/office/drawing/2014/main" id="{BA67A154-C732-98F8-FAB1-82E7F6B60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6052"/>
            <a:ext cx="5013960" cy="3310887"/>
          </a:xfrm>
          <a:prstGeom prst="rect">
            <a:avLst/>
          </a:prstGeom>
        </p:spPr>
      </p:pic>
      <p:pic>
        <p:nvPicPr>
          <p:cNvPr id="11" name="Immagine 10" descr="Immagine che contiene vestiti, persona, ragazza, classe&#10;&#10;Descrizione generata automaticamente">
            <a:extLst>
              <a:ext uri="{FF2B5EF4-FFF2-40B4-BE49-F238E27FC236}">
                <a16:creationId xmlns:a16="http://schemas.microsoft.com/office/drawing/2014/main" id="{9D234D71-E420-F7A5-17BC-1B142C009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5013960" cy="3569722"/>
          </a:xfrm>
          <a:prstGeom prst="rect">
            <a:avLst/>
          </a:prstGeom>
        </p:spPr>
      </p:pic>
    </p:spTree>
    <p:extLst>
      <p:ext uri="{BB962C8B-B14F-4D97-AF65-F5344CB8AC3E}">
        <p14:creationId xmlns:p14="http://schemas.microsoft.com/office/powerpoint/2010/main" val="3000738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numero diapositiva 1">
            <a:extLst>
              <a:ext uri="{FF2B5EF4-FFF2-40B4-BE49-F238E27FC236}">
                <a16:creationId xmlns:a16="http://schemas.microsoft.com/office/drawing/2014/main" id="{231AEBE9-C4C9-68A9-7D66-FCFED24D2A6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C7CBAECB-3185-40C8-985A-3ABB455F1452}" type="slidenum">
              <a:rPr lang="it-IT" altLang="it-IT" smtClean="0"/>
              <a:pPr/>
              <a:t>7</a:t>
            </a:fld>
            <a:endParaRPr lang="it-IT" altLang="it-IT"/>
          </a:p>
        </p:txBody>
      </p:sp>
      <p:sp>
        <p:nvSpPr>
          <p:cNvPr id="27651" name="Segnaposto contenuto 2">
            <a:extLst>
              <a:ext uri="{FF2B5EF4-FFF2-40B4-BE49-F238E27FC236}">
                <a16:creationId xmlns:a16="http://schemas.microsoft.com/office/drawing/2014/main" id="{0AC29171-FEAD-A594-F897-72C01FEEE47D}"/>
              </a:ext>
            </a:extLst>
          </p:cNvPr>
          <p:cNvSpPr>
            <a:spLocks noGrp="1"/>
          </p:cNvSpPr>
          <p:nvPr>
            <p:ph idx="4294967295"/>
          </p:nvPr>
        </p:nvSpPr>
        <p:spPr>
          <a:xfrm>
            <a:off x="2943225" y="2819400"/>
            <a:ext cx="8229600" cy="4038600"/>
          </a:xfrm>
        </p:spPr>
        <p:txBody>
          <a:bodyPr/>
          <a:lstStyle/>
          <a:p>
            <a:pPr algn="just"/>
            <a:r>
              <a:rPr lang="it-IT" altLang="it-IT" dirty="0">
                <a:solidFill>
                  <a:schemeClr val="tx1"/>
                </a:solidFill>
              </a:rPr>
              <a:t>Con nota </a:t>
            </a:r>
            <a:r>
              <a:rPr lang="it-IT" altLang="it-IT" b="1" dirty="0">
                <a:solidFill>
                  <a:schemeClr val="tx1"/>
                </a:solidFill>
              </a:rPr>
              <a:t>prot. 202382 del 26.11.2024</a:t>
            </a:r>
            <a:r>
              <a:rPr lang="it-IT" altLang="it-IT" dirty="0">
                <a:solidFill>
                  <a:schemeClr val="tx1"/>
                </a:solidFill>
              </a:rPr>
              <a:t>, il Ministero dell’Istruzione e del Merito ha indicato il modello dell'attività formativa riservata ai docenti in formazione e  prova nell'anno scolastico 2024/2025 </a:t>
            </a:r>
            <a:r>
              <a:rPr lang="it-IT" altLang="it-IT" b="1" dirty="0">
                <a:solidFill>
                  <a:schemeClr val="tx1"/>
                </a:solidFill>
              </a:rPr>
              <a:t>e ha quantificato in 12 ore le attività da svolgere nell’ambito delle linee di investimento 2.1 e 3.1 della Missione 4</a:t>
            </a:r>
            <a:r>
              <a:rPr lang="it-IT" altLang="it-IT" dirty="0">
                <a:solidFill>
                  <a:schemeClr val="tx1"/>
                </a:solidFill>
              </a:rPr>
              <a:t>, da realizzare nell’ambito dei percorsi erogati dalla piattaforma SCUOLA FUTURA.</a:t>
            </a:r>
          </a:p>
          <a:p>
            <a:pPr marL="45720" indent="0" algn="just">
              <a:buNone/>
            </a:pPr>
            <a:r>
              <a:rPr lang="it-IT" altLang="it-IT" dirty="0">
                <a:solidFill>
                  <a:schemeClr val="tx1"/>
                </a:solidFill>
              </a:rPr>
              <a:t> </a:t>
            </a:r>
          </a:p>
        </p:txBody>
      </p:sp>
      <p:sp>
        <p:nvSpPr>
          <p:cNvPr id="6" name="Titolo 1">
            <a:extLst>
              <a:ext uri="{FF2B5EF4-FFF2-40B4-BE49-F238E27FC236}">
                <a16:creationId xmlns:a16="http://schemas.microsoft.com/office/drawing/2014/main" id="{AAA2646D-2040-5BC0-3FB6-E398F9420A94}"/>
              </a:ext>
            </a:extLst>
          </p:cNvPr>
          <p:cNvSpPr txBox="1">
            <a:spLocks/>
          </p:cNvSpPr>
          <p:nvPr/>
        </p:nvSpPr>
        <p:spPr>
          <a:xfrm>
            <a:off x="2943225" y="285750"/>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defRPr/>
            </a:pPr>
            <a:r>
              <a:rPr lang="it-IT" sz="3200" b="1" dirty="0"/>
              <a:t>La nota ministeriale</a:t>
            </a:r>
          </a:p>
          <a:p>
            <a:pPr>
              <a:defRPr/>
            </a:pPr>
            <a:r>
              <a:rPr lang="it-IT" sz="3200" b="1" dirty="0"/>
              <a:t>     prot. 202382 del 26 novembre 2024</a:t>
            </a:r>
            <a:endParaRPr lang="it-IT" sz="2000" b="1" dirty="0"/>
          </a:p>
        </p:txBody>
      </p:sp>
      <p:pic>
        <p:nvPicPr>
          <p:cNvPr id="8" name="Immagine 7">
            <a:extLst>
              <a:ext uri="{FF2B5EF4-FFF2-40B4-BE49-F238E27FC236}">
                <a16:creationId xmlns:a16="http://schemas.microsoft.com/office/drawing/2014/main" id="{629794FA-4553-DFFA-9D02-97DDFF776102}"/>
              </a:ext>
            </a:extLst>
          </p:cNvPr>
          <p:cNvPicPr>
            <a:picLocks noChangeAspect="1"/>
          </p:cNvPicPr>
          <p:nvPr/>
        </p:nvPicPr>
        <p:blipFill>
          <a:blip r:embed="rId3"/>
          <a:stretch>
            <a:fillRect/>
          </a:stretch>
        </p:blipFill>
        <p:spPr>
          <a:xfrm>
            <a:off x="616177" y="1293541"/>
            <a:ext cx="1809750" cy="2600325"/>
          </a:xfrm>
          <a:prstGeom prst="rect">
            <a:avLst/>
          </a:prstGeom>
          <a:ln>
            <a:noFill/>
          </a:ln>
          <a:effectLst>
            <a:outerShdw blurRad="292100" dist="139700" dir="2700000" algn="tl" rotWithShape="0">
              <a:srgbClr val="333333">
                <a:alpha val="65000"/>
              </a:srgbClr>
            </a:outerShdw>
          </a:effectLst>
        </p:spPr>
      </p:pic>
      <p:sp>
        <p:nvSpPr>
          <p:cNvPr id="2" name="Rettangolo 1">
            <a:extLst>
              <a:ext uri="{FF2B5EF4-FFF2-40B4-BE49-F238E27FC236}">
                <a16:creationId xmlns:a16="http://schemas.microsoft.com/office/drawing/2014/main" id="{B5B86749-9360-04CE-54BD-07EB8273BC09}"/>
              </a:ext>
            </a:extLst>
          </p:cNvPr>
          <p:cNvSpPr/>
          <p:nvPr/>
        </p:nvSpPr>
        <p:spPr>
          <a:xfrm>
            <a:off x="299591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ttangolo 1">
            <a:extLst>
              <a:ext uri="{FF2B5EF4-FFF2-40B4-BE49-F238E27FC236}">
                <a16:creationId xmlns:a16="http://schemas.microsoft.com/office/drawing/2014/main" id="{56DF497C-5F4D-CA4B-6D1B-E905F78BD729}"/>
              </a:ext>
            </a:extLst>
          </p:cNvPr>
          <p:cNvSpPr>
            <a:spLocks noChangeArrowheads="1"/>
          </p:cNvSpPr>
          <p:nvPr/>
        </p:nvSpPr>
        <p:spPr bwMode="auto">
          <a:xfrm>
            <a:off x="4286250" y="5362575"/>
            <a:ext cx="6096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lnSpc>
                <a:spcPct val="150000"/>
              </a:lnSpc>
            </a:pPr>
            <a:r>
              <a:rPr lang="it-IT" altLang="it-IT" b="1">
                <a:solidFill>
                  <a:srgbClr val="000000"/>
                </a:solidFill>
                <a:latin typeface="Times New Roman" panose="02020603050405020304" pitchFamily="18" charset="0"/>
                <a:cs typeface="Times New Roman" panose="02020603050405020304" pitchFamily="18" charset="0"/>
              </a:rPr>
              <a:t> </a:t>
            </a:r>
            <a:endParaRPr lang="it-IT" altLang="it-IT" sz="2400" b="1">
              <a:latin typeface="Calibri" panose="020F0502020204030204" pitchFamily="34" charset="0"/>
              <a:cs typeface="Times New Roman" panose="02020603050405020304" pitchFamily="18" charset="0"/>
            </a:endParaRPr>
          </a:p>
        </p:txBody>
      </p:sp>
      <p:graphicFrame>
        <p:nvGraphicFramePr>
          <p:cNvPr id="6" name="Tabella 5">
            <a:extLst>
              <a:ext uri="{FF2B5EF4-FFF2-40B4-BE49-F238E27FC236}">
                <a16:creationId xmlns:a16="http://schemas.microsoft.com/office/drawing/2014/main" id="{5795987F-6ACD-2DF6-398C-AFE5F70A1E52}"/>
              </a:ext>
            </a:extLst>
          </p:cNvPr>
          <p:cNvGraphicFramePr>
            <a:graphicFrameLocks noGrp="1"/>
          </p:cNvGraphicFramePr>
          <p:nvPr>
            <p:extLst>
              <p:ext uri="{D42A27DB-BD31-4B8C-83A1-F6EECF244321}">
                <p14:modId xmlns:p14="http://schemas.microsoft.com/office/powerpoint/2010/main" val="3904959345"/>
              </p:ext>
            </p:extLst>
          </p:nvPr>
        </p:nvGraphicFramePr>
        <p:xfrm>
          <a:off x="952500" y="3783013"/>
          <a:ext cx="10615613" cy="2278140"/>
        </p:xfrm>
        <a:graphic>
          <a:graphicData uri="http://schemas.openxmlformats.org/drawingml/2006/table">
            <a:tbl>
              <a:tblPr firstRow="1" bandRow="1">
                <a:tableStyleId>{5C22544A-7EE6-4342-B048-85BDC9FD1C3A}</a:tableStyleId>
              </a:tblPr>
              <a:tblGrid>
                <a:gridCol w="2123123">
                  <a:extLst>
                    <a:ext uri="{9D8B030D-6E8A-4147-A177-3AD203B41FA5}">
                      <a16:colId xmlns:a16="http://schemas.microsoft.com/office/drawing/2014/main" val="20000"/>
                    </a:ext>
                  </a:extLst>
                </a:gridCol>
                <a:gridCol w="2123123">
                  <a:extLst>
                    <a:ext uri="{9D8B030D-6E8A-4147-A177-3AD203B41FA5}">
                      <a16:colId xmlns:a16="http://schemas.microsoft.com/office/drawing/2014/main" val="20001"/>
                    </a:ext>
                  </a:extLst>
                </a:gridCol>
                <a:gridCol w="2049090">
                  <a:extLst>
                    <a:ext uri="{9D8B030D-6E8A-4147-A177-3AD203B41FA5}">
                      <a16:colId xmlns:a16="http://schemas.microsoft.com/office/drawing/2014/main" val="20002"/>
                    </a:ext>
                  </a:extLst>
                </a:gridCol>
                <a:gridCol w="2232143">
                  <a:extLst>
                    <a:ext uri="{9D8B030D-6E8A-4147-A177-3AD203B41FA5}">
                      <a16:colId xmlns:a16="http://schemas.microsoft.com/office/drawing/2014/main" val="20003"/>
                    </a:ext>
                  </a:extLst>
                </a:gridCol>
                <a:gridCol w="2088134">
                  <a:extLst>
                    <a:ext uri="{9D8B030D-6E8A-4147-A177-3AD203B41FA5}">
                      <a16:colId xmlns:a16="http://schemas.microsoft.com/office/drawing/2014/main" val="20004"/>
                    </a:ext>
                  </a:extLst>
                </a:gridCol>
              </a:tblGrid>
              <a:tr h="1310486">
                <a:tc>
                  <a:txBody>
                    <a:bodyPr/>
                    <a:lstStyle/>
                    <a:p>
                      <a:pPr algn="ctr"/>
                      <a:r>
                        <a:rPr lang="it-IT" sz="2000" dirty="0">
                          <a:solidFill>
                            <a:srgbClr val="002060"/>
                          </a:solidFill>
                        </a:rPr>
                        <a:t>INCONTRO INIZIALE</a:t>
                      </a:r>
                    </a:p>
                    <a:p>
                      <a:pPr algn="ctr"/>
                      <a:r>
                        <a:rPr lang="it-IT" sz="2000" dirty="0">
                          <a:solidFill>
                            <a:srgbClr val="002060"/>
                          </a:solidFill>
                        </a:rPr>
                        <a:t>IN PRESENZA</a:t>
                      </a:r>
                    </a:p>
                    <a:p>
                      <a:pPr algn="ctr"/>
                      <a:r>
                        <a:rPr lang="it-IT" sz="2000" dirty="0">
                          <a:solidFill>
                            <a:srgbClr val="002060"/>
                          </a:solidFill>
                        </a:rPr>
                        <a:t>PRESSO I POLI</a:t>
                      </a:r>
                    </a:p>
                  </a:txBody>
                  <a:tcPr marL="91436" marR="91436" marT="45674" marB="45674">
                    <a:solidFill>
                      <a:srgbClr val="CCECFF"/>
                    </a:solidFill>
                  </a:tcPr>
                </a:tc>
                <a:tc>
                  <a:txBody>
                    <a:bodyPr/>
                    <a:lstStyle/>
                    <a:p>
                      <a:pPr algn="ctr"/>
                      <a:r>
                        <a:rPr lang="it-IT" sz="2000" dirty="0">
                          <a:solidFill>
                            <a:srgbClr val="002060"/>
                          </a:solidFill>
                        </a:rPr>
                        <a:t>LABORATORI</a:t>
                      </a:r>
                      <a:r>
                        <a:rPr lang="it-IT" sz="2000" baseline="0" dirty="0">
                          <a:solidFill>
                            <a:srgbClr val="002060"/>
                          </a:solidFill>
                        </a:rPr>
                        <a:t> FORMATIVI</a:t>
                      </a:r>
                      <a:endParaRPr lang="it-IT" sz="2000" dirty="0">
                        <a:solidFill>
                          <a:srgbClr val="002060"/>
                        </a:solidFill>
                      </a:endParaRPr>
                    </a:p>
                  </a:txBody>
                  <a:tcPr marL="91436" marR="91436" marT="45674" marB="45674">
                    <a:solidFill>
                      <a:srgbClr val="CCECFF"/>
                    </a:solidFill>
                  </a:tcPr>
                </a:tc>
                <a:tc>
                  <a:txBody>
                    <a:bodyPr/>
                    <a:lstStyle/>
                    <a:p>
                      <a:pPr algn="ctr"/>
                      <a:r>
                        <a:rPr lang="it-IT" sz="2000" dirty="0">
                          <a:solidFill>
                            <a:srgbClr val="002060"/>
                          </a:solidFill>
                        </a:rPr>
                        <a:t>FORMAZIONE</a:t>
                      </a:r>
                      <a:r>
                        <a:rPr lang="it-IT" sz="2000" baseline="0" dirty="0">
                          <a:solidFill>
                            <a:srgbClr val="002060"/>
                          </a:solidFill>
                        </a:rPr>
                        <a:t> ON LINE INDIRE</a:t>
                      </a:r>
                      <a:endParaRPr lang="it-IT" sz="2000" dirty="0">
                        <a:solidFill>
                          <a:srgbClr val="002060"/>
                        </a:solidFill>
                      </a:endParaRPr>
                    </a:p>
                  </a:txBody>
                  <a:tcPr marL="91436" marR="91436" marT="45674" marB="45674">
                    <a:solidFill>
                      <a:srgbClr val="CCECFF"/>
                    </a:solidFill>
                  </a:tcPr>
                </a:tc>
                <a:tc>
                  <a:txBody>
                    <a:bodyPr/>
                    <a:lstStyle/>
                    <a:p>
                      <a:r>
                        <a:rPr lang="it-IT" sz="2000" dirty="0">
                          <a:solidFill>
                            <a:srgbClr val="002060"/>
                          </a:solidFill>
                        </a:rPr>
                        <a:t>PEER TO PEER</a:t>
                      </a:r>
                    </a:p>
                  </a:txBody>
                  <a:tcPr marL="91436" marR="91436" marT="45674" marB="45674">
                    <a:solidFill>
                      <a:srgbClr val="CCECFF"/>
                    </a:solidFill>
                  </a:tcPr>
                </a:tc>
                <a:tc>
                  <a:txBody>
                    <a:bodyPr/>
                    <a:lstStyle/>
                    <a:p>
                      <a:pPr algn="ctr"/>
                      <a:r>
                        <a:rPr lang="it-IT" sz="2000" dirty="0">
                          <a:solidFill>
                            <a:srgbClr val="002060"/>
                          </a:solidFill>
                        </a:rPr>
                        <a:t>INCONTRO FINALE</a:t>
                      </a:r>
                    </a:p>
                    <a:p>
                      <a:pPr algn="ctr"/>
                      <a:r>
                        <a:rPr lang="it-IT" sz="2000" dirty="0">
                          <a:solidFill>
                            <a:srgbClr val="002060"/>
                          </a:solidFill>
                        </a:rPr>
                        <a:t>IN PRESENZA</a:t>
                      </a:r>
                    </a:p>
                    <a:p>
                      <a:pPr algn="ctr"/>
                      <a:r>
                        <a:rPr lang="it-IT" sz="2000" dirty="0">
                          <a:solidFill>
                            <a:srgbClr val="002060"/>
                          </a:solidFill>
                        </a:rPr>
                        <a:t>PRESSO I POLI</a:t>
                      </a:r>
                    </a:p>
                  </a:txBody>
                  <a:tcPr marL="91436" marR="91436" marT="45674" marB="45674">
                    <a:solidFill>
                      <a:srgbClr val="CCECFF"/>
                    </a:solidFill>
                  </a:tcPr>
                </a:tc>
                <a:extLst>
                  <a:ext uri="{0D108BD9-81ED-4DB2-BD59-A6C34878D82A}">
                    <a16:rowId xmlns:a16="http://schemas.microsoft.com/office/drawing/2014/main" val="10000"/>
                  </a:ext>
                </a:extLst>
              </a:tr>
              <a:tr h="571444">
                <a:tc>
                  <a:txBody>
                    <a:bodyPr/>
                    <a:lstStyle/>
                    <a:p>
                      <a:pPr algn="l"/>
                      <a:r>
                        <a:rPr lang="it-IT" sz="2000" b="1" dirty="0"/>
                        <a:t>    3 ORE </a:t>
                      </a:r>
                      <a:endParaRPr lang="it-IT" sz="2000" dirty="0"/>
                    </a:p>
                  </a:txBody>
                  <a:tcPr marL="91436" marR="91436" marT="45674" marB="45674">
                    <a:solidFill>
                      <a:srgbClr val="CCECFF"/>
                    </a:solidFill>
                  </a:tcPr>
                </a:tc>
                <a:tc>
                  <a:txBody>
                    <a:bodyPr/>
                    <a:lstStyle/>
                    <a:p>
                      <a:pPr algn="ctr"/>
                      <a:r>
                        <a:rPr lang="it-IT" sz="2000" b="1" dirty="0"/>
                        <a:t>12 ORE</a:t>
                      </a:r>
                    </a:p>
                  </a:txBody>
                  <a:tcPr marL="91436" marR="91436" marT="45674" marB="45674">
                    <a:solidFill>
                      <a:srgbClr val="CCECFF"/>
                    </a:solidFill>
                  </a:tcPr>
                </a:tc>
                <a:tc>
                  <a:txBody>
                    <a:bodyPr/>
                    <a:lstStyle/>
                    <a:p>
                      <a:pPr algn="ctr"/>
                      <a:r>
                        <a:rPr lang="it-IT" sz="2000" b="1" dirty="0">
                          <a:solidFill>
                            <a:srgbClr val="002060"/>
                          </a:solidFill>
                        </a:rPr>
                        <a:t>20 ORE</a:t>
                      </a:r>
                    </a:p>
                  </a:txBody>
                  <a:tcPr marL="91436" marR="91436" marT="45674" marB="45674">
                    <a:solidFill>
                      <a:srgbClr val="CCECFF"/>
                    </a:solidFill>
                  </a:tcPr>
                </a:tc>
                <a:tc>
                  <a:txBody>
                    <a:bodyPr/>
                    <a:lstStyle/>
                    <a:p>
                      <a:pPr algn="l"/>
                      <a:r>
                        <a:rPr lang="it-IT" sz="2000" b="1" dirty="0">
                          <a:solidFill>
                            <a:srgbClr val="002060"/>
                          </a:solidFill>
                        </a:rPr>
                        <a:t>12 ORE</a:t>
                      </a:r>
                    </a:p>
                  </a:txBody>
                  <a:tcPr marL="91436" marR="91436" marT="45674" marB="45674">
                    <a:solidFill>
                      <a:srgbClr val="CCECFF"/>
                    </a:solidFill>
                  </a:tcPr>
                </a:tc>
                <a:tc>
                  <a:txBody>
                    <a:bodyPr/>
                    <a:lstStyle/>
                    <a:p>
                      <a:pPr algn="ctr"/>
                      <a:r>
                        <a:rPr lang="it-IT" sz="2000" b="1" dirty="0"/>
                        <a:t>3 ORE</a:t>
                      </a:r>
                    </a:p>
                  </a:txBody>
                  <a:tcPr marL="91436" marR="91436" marT="45674" marB="45674">
                    <a:solidFill>
                      <a:srgbClr val="CCECFF"/>
                    </a:solidFill>
                  </a:tcPr>
                </a:tc>
                <a:extLst>
                  <a:ext uri="{0D108BD9-81ED-4DB2-BD59-A6C34878D82A}">
                    <a16:rowId xmlns:a16="http://schemas.microsoft.com/office/drawing/2014/main" val="10001"/>
                  </a:ext>
                </a:extLst>
              </a:tr>
              <a:tr h="396132">
                <a:tc>
                  <a:txBody>
                    <a:bodyPr/>
                    <a:lstStyle/>
                    <a:p>
                      <a:endParaRPr lang="it-IT" sz="2000" dirty="0"/>
                    </a:p>
                  </a:txBody>
                  <a:tcPr marL="91436" marR="91436" marT="45674" marB="45674">
                    <a:solidFill>
                      <a:srgbClr val="CCECFF"/>
                    </a:solidFill>
                  </a:tcPr>
                </a:tc>
                <a:tc gridSpan="3">
                  <a:txBody>
                    <a:bodyPr/>
                    <a:lstStyle/>
                    <a:p>
                      <a:pPr algn="ctr"/>
                      <a:r>
                        <a:rPr lang="it-IT" sz="2000" b="1" dirty="0"/>
                        <a:t> COMPLESSIVE 50  ORE</a:t>
                      </a:r>
                    </a:p>
                  </a:txBody>
                  <a:tcPr marL="91436" marR="91436" marT="45674" marB="45674">
                    <a:solidFill>
                      <a:srgbClr val="CCECFF"/>
                    </a:solidFill>
                  </a:tcPr>
                </a:tc>
                <a:tc hMerge="1">
                  <a:txBody>
                    <a:bodyPr/>
                    <a:lstStyle/>
                    <a:p>
                      <a:endParaRPr lang="it-IT" dirty="0"/>
                    </a:p>
                  </a:txBody>
                  <a:tcPr/>
                </a:tc>
                <a:tc hMerge="1">
                  <a:txBody>
                    <a:bodyPr/>
                    <a:lstStyle/>
                    <a:p>
                      <a:endParaRPr lang="it-IT" dirty="0"/>
                    </a:p>
                  </a:txBody>
                  <a:tcPr/>
                </a:tc>
                <a:tc>
                  <a:txBody>
                    <a:bodyPr/>
                    <a:lstStyle/>
                    <a:p>
                      <a:pPr algn="ctr"/>
                      <a:endParaRPr lang="it-IT" sz="2000" b="1" dirty="0"/>
                    </a:p>
                  </a:txBody>
                  <a:tcPr marL="91436" marR="91436" marT="45674" marB="45674">
                    <a:solidFill>
                      <a:srgbClr val="CCECFF"/>
                    </a:solidFill>
                  </a:tcPr>
                </a:tc>
                <a:extLst>
                  <a:ext uri="{0D108BD9-81ED-4DB2-BD59-A6C34878D82A}">
                    <a16:rowId xmlns:a16="http://schemas.microsoft.com/office/drawing/2014/main" val="10002"/>
                  </a:ext>
                </a:extLst>
              </a:tr>
            </a:tbl>
          </a:graphicData>
        </a:graphic>
      </p:graphicFrame>
      <p:pic>
        <p:nvPicPr>
          <p:cNvPr id="4" name="Immagine 3">
            <a:extLst>
              <a:ext uri="{FF2B5EF4-FFF2-40B4-BE49-F238E27FC236}">
                <a16:creationId xmlns:a16="http://schemas.microsoft.com/office/drawing/2014/main" id="{58ECFDE2-3138-1BEC-53B2-E2FB27717CFD}"/>
              </a:ext>
            </a:extLst>
          </p:cNvPr>
          <p:cNvPicPr>
            <a:picLocks noChangeAspect="1"/>
          </p:cNvPicPr>
          <p:nvPr/>
        </p:nvPicPr>
        <p:blipFill>
          <a:blip r:embed="rId3"/>
          <a:stretch>
            <a:fillRect/>
          </a:stretch>
        </p:blipFill>
        <p:spPr>
          <a:xfrm>
            <a:off x="941388" y="2292350"/>
            <a:ext cx="1978025" cy="1355725"/>
          </a:xfrm>
          <a:prstGeom prst="rect">
            <a:avLst/>
          </a:prstGeom>
          <a:ln>
            <a:noFill/>
          </a:ln>
          <a:effectLst>
            <a:outerShdw blurRad="292100" dist="139700" dir="2700000" algn="tl" rotWithShape="0">
              <a:srgbClr val="333333">
                <a:alpha val="65000"/>
              </a:srgbClr>
            </a:outerShdw>
          </a:effectLst>
        </p:spPr>
      </p:pic>
      <p:pic>
        <p:nvPicPr>
          <p:cNvPr id="10" name="Immagine 9">
            <a:extLst>
              <a:ext uri="{FF2B5EF4-FFF2-40B4-BE49-F238E27FC236}">
                <a16:creationId xmlns:a16="http://schemas.microsoft.com/office/drawing/2014/main" id="{7A70DDB6-2D65-7734-3FFB-927B5BDA4E96}"/>
              </a:ext>
            </a:extLst>
          </p:cNvPr>
          <p:cNvPicPr>
            <a:picLocks noChangeAspect="1"/>
          </p:cNvPicPr>
          <p:nvPr/>
        </p:nvPicPr>
        <p:blipFill>
          <a:blip r:embed="rId4"/>
          <a:stretch>
            <a:fillRect/>
          </a:stretch>
        </p:blipFill>
        <p:spPr>
          <a:xfrm>
            <a:off x="5199063" y="2332038"/>
            <a:ext cx="1960562" cy="1330325"/>
          </a:xfrm>
          <a:prstGeom prst="rect">
            <a:avLst/>
          </a:prstGeom>
          <a:ln>
            <a:noFill/>
          </a:ln>
          <a:effectLst>
            <a:outerShdw blurRad="190500" algn="tl" rotWithShape="0">
              <a:srgbClr val="000000">
                <a:alpha val="70000"/>
              </a:srgbClr>
            </a:outerShdw>
          </a:effectLst>
        </p:spPr>
      </p:pic>
      <p:pic>
        <p:nvPicPr>
          <p:cNvPr id="12" name="Immagine 20">
            <a:extLst>
              <a:ext uri="{FF2B5EF4-FFF2-40B4-BE49-F238E27FC236}">
                <a16:creationId xmlns:a16="http://schemas.microsoft.com/office/drawing/2014/main" id="{78DB8496-390C-28D1-348C-2141BF22A5E4}"/>
              </a:ext>
            </a:extLst>
          </p:cNvPr>
          <p:cNvPicPr>
            <a:picLocks noChangeAspect="1"/>
          </p:cNvPicPr>
          <p:nvPr/>
        </p:nvPicPr>
        <p:blipFill>
          <a:blip r:embed="rId5"/>
          <a:srcRect/>
          <a:stretch>
            <a:fillRect/>
          </a:stretch>
        </p:blipFill>
        <p:spPr bwMode="auto">
          <a:xfrm>
            <a:off x="7300913" y="2311400"/>
            <a:ext cx="1979612" cy="1370013"/>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6ADB5D08-A193-3DC6-E55B-1F3B4EE257C3}"/>
              </a:ext>
            </a:extLst>
          </p:cNvPr>
          <p:cNvPicPr>
            <a:picLocks noChangeAspect="1"/>
          </p:cNvPicPr>
          <p:nvPr/>
        </p:nvPicPr>
        <p:blipFill>
          <a:blip r:embed="rId6"/>
          <a:stretch>
            <a:fillRect/>
          </a:stretch>
        </p:blipFill>
        <p:spPr>
          <a:xfrm>
            <a:off x="9399588" y="2332038"/>
            <a:ext cx="1851025" cy="1316037"/>
          </a:xfrm>
          <a:prstGeom prst="rect">
            <a:avLst/>
          </a:prstGeom>
          <a:ln>
            <a:noFill/>
          </a:ln>
          <a:effectLst>
            <a:outerShdw blurRad="292100" dist="139700" dir="2700000" algn="tl" rotWithShape="0">
              <a:srgbClr val="333333">
                <a:alpha val="65000"/>
              </a:srgbClr>
            </a:outerShdw>
          </a:effectLst>
        </p:spPr>
      </p:pic>
      <p:sp>
        <p:nvSpPr>
          <p:cNvPr id="40993" name="Segnaposto numero diapositiva 4">
            <a:extLst>
              <a:ext uri="{FF2B5EF4-FFF2-40B4-BE49-F238E27FC236}">
                <a16:creationId xmlns:a16="http://schemas.microsoft.com/office/drawing/2014/main" id="{DB75F027-CE9A-EE5A-3BB8-32470329E6B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DFDCBBA4-7DC0-469B-8FD2-6D6D8B0A5942}" type="slidenum">
              <a:rPr lang="it-IT" altLang="it-IT" smtClean="0"/>
              <a:pPr/>
              <a:t>8</a:t>
            </a:fld>
            <a:endParaRPr lang="it-IT" altLang="it-IT"/>
          </a:p>
        </p:txBody>
      </p:sp>
      <p:pic>
        <p:nvPicPr>
          <p:cNvPr id="8" name="Immagine 7">
            <a:extLst>
              <a:ext uri="{FF2B5EF4-FFF2-40B4-BE49-F238E27FC236}">
                <a16:creationId xmlns:a16="http://schemas.microsoft.com/office/drawing/2014/main" id="{006F1244-DA66-9129-5956-C7FB84088FC2}"/>
              </a:ext>
            </a:extLst>
          </p:cNvPr>
          <p:cNvPicPr>
            <a:picLocks noChangeAspect="1"/>
          </p:cNvPicPr>
          <p:nvPr/>
        </p:nvPicPr>
        <p:blipFill>
          <a:blip r:embed="rId7"/>
          <a:stretch>
            <a:fillRect/>
          </a:stretch>
        </p:blipFill>
        <p:spPr>
          <a:xfrm>
            <a:off x="3071813" y="2311400"/>
            <a:ext cx="1978025" cy="1370013"/>
          </a:xfrm>
          <a:prstGeom prst="rect">
            <a:avLst/>
          </a:prstGeom>
          <a:solidFill>
            <a:schemeClr val="bg1"/>
          </a:solidFill>
          <a:ln>
            <a:solidFill>
              <a:schemeClr val="bg1"/>
            </a:solidFill>
          </a:ln>
          <a:effectLst>
            <a:outerShdw blurRad="292100" dist="139700" dir="2700000" algn="tl" rotWithShape="0">
              <a:srgbClr val="333333">
                <a:alpha val="65000"/>
              </a:srgbClr>
            </a:outerShdw>
          </a:effectLst>
        </p:spPr>
      </p:pic>
      <p:sp>
        <p:nvSpPr>
          <p:cNvPr id="40996" name="Titolo 1">
            <a:extLst>
              <a:ext uri="{FF2B5EF4-FFF2-40B4-BE49-F238E27FC236}">
                <a16:creationId xmlns:a16="http://schemas.microsoft.com/office/drawing/2014/main" id="{F77ABBFD-2D1C-736D-9506-9EEA6CC0B94C}"/>
              </a:ext>
            </a:extLst>
          </p:cNvPr>
          <p:cNvSpPr txBox="1">
            <a:spLocks noChangeArrowheads="1"/>
          </p:cNvSpPr>
          <p:nvPr/>
        </p:nvSpPr>
        <p:spPr bwMode="auto">
          <a:xfrm>
            <a:off x="2784475" y="333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hangingPunct="1">
              <a:lnSpc>
                <a:spcPct val="90000"/>
              </a:lnSpc>
              <a:buFont typeface="Arial" panose="020B0604020202020204" pitchFamily="34" charset="0"/>
              <a:buChar char="•"/>
            </a:pPr>
            <a:r>
              <a:rPr lang="it-IT" altLang="it-IT" sz="3200" b="1"/>
              <a:t>L’architettura  </a:t>
            </a:r>
            <a:endParaRPr lang="it-IT" altLang="it-IT" sz="2000" b="1"/>
          </a:p>
        </p:txBody>
      </p:sp>
      <p:sp>
        <p:nvSpPr>
          <p:cNvPr id="2" name="Rettangolo 1">
            <a:extLst>
              <a:ext uri="{FF2B5EF4-FFF2-40B4-BE49-F238E27FC236}">
                <a16:creationId xmlns:a16="http://schemas.microsoft.com/office/drawing/2014/main" id="{4F4DC3AB-8C7F-B60C-446F-E2417EB852CD}"/>
              </a:ext>
            </a:extLst>
          </p:cNvPr>
          <p:cNvSpPr/>
          <p:nvPr/>
        </p:nvSpPr>
        <p:spPr>
          <a:xfrm>
            <a:off x="299591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egnaposto contenuto 2"/>
          <p:cNvSpPr>
            <a:spLocks noGrp="1"/>
          </p:cNvSpPr>
          <p:nvPr>
            <p:ph idx="1"/>
          </p:nvPr>
        </p:nvSpPr>
        <p:spPr>
          <a:xfrm>
            <a:off x="3292330" y="1870368"/>
            <a:ext cx="6282187" cy="4163827"/>
          </a:xfrm>
        </p:spPr>
        <p:txBody>
          <a:bodyPr>
            <a:normAutofit fontScale="92500" lnSpcReduction="20000"/>
          </a:bodyPr>
          <a:lstStyle/>
          <a:p>
            <a:pPr algn="just"/>
            <a:endParaRPr lang="it-IT" altLang="it-IT" sz="2800" dirty="0">
              <a:solidFill>
                <a:schemeClr val="tx1"/>
              </a:solidFill>
            </a:endParaRPr>
          </a:p>
          <a:p>
            <a:pPr algn="just">
              <a:lnSpc>
                <a:spcPct val="120000"/>
              </a:lnSpc>
              <a:spcBef>
                <a:spcPts val="0"/>
              </a:spcBef>
            </a:pPr>
            <a:r>
              <a:rPr lang="it-IT" altLang="it-IT" sz="2800" dirty="0">
                <a:solidFill>
                  <a:schemeClr val="tx1"/>
                </a:solidFill>
              </a:rPr>
              <a:t>  </a:t>
            </a:r>
            <a:r>
              <a:rPr lang="it-IT" sz="2600" b="0" i="0" u="none" strike="noStrike" baseline="0" dirty="0">
                <a:solidFill>
                  <a:srgbClr val="000000"/>
                </a:solidFill>
              </a:rPr>
              <a:t>Il superamento del percorso di formazione e periodo annuale di prova in servizio è subordinato allo svolgimento del servizio effettivamente prestato per almeno </a:t>
            </a:r>
            <a:r>
              <a:rPr lang="it-IT" sz="2600" b="1" i="0" u="none" strike="noStrike" baseline="0" dirty="0">
                <a:solidFill>
                  <a:srgbClr val="000000"/>
                </a:solidFill>
              </a:rPr>
              <a:t>centottanta giorni </a:t>
            </a:r>
            <a:r>
              <a:rPr lang="it-IT" sz="2600" b="0" i="0" u="none" strike="noStrike" baseline="0" dirty="0">
                <a:solidFill>
                  <a:srgbClr val="000000"/>
                </a:solidFill>
              </a:rPr>
              <a:t>nel corso dell’anno scolastico, di cui almeno </a:t>
            </a:r>
            <a:r>
              <a:rPr lang="it-IT" sz="2600" b="1" i="0" u="none" strike="noStrike" baseline="0" dirty="0">
                <a:solidFill>
                  <a:srgbClr val="000000"/>
                </a:solidFill>
              </a:rPr>
              <a:t>centoventi</a:t>
            </a:r>
            <a:r>
              <a:rPr lang="it-IT" sz="2600" b="0" i="0" u="none" strike="noStrike" baseline="0" dirty="0">
                <a:solidFill>
                  <a:srgbClr val="000000"/>
                </a:solidFill>
              </a:rPr>
              <a:t> per le attività didattiche. </a:t>
            </a:r>
          </a:p>
          <a:p>
            <a:pPr algn="just"/>
            <a:endParaRPr lang="it-IT" altLang="it-IT" sz="2400" b="1" dirty="0">
              <a:solidFill>
                <a:schemeClr val="tx1"/>
              </a:solidFill>
            </a:endParaRPr>
          </a:p>
          <a:p>
            <a:pPr algn="just">
              <a:buFont typeface="Arial" panose="020B0604020202020204" pitchFamily="34" charset="0"/>
              <a:buNone/>
            </a:pPr>
            <a:r>
              <a:rPr lang="it-IT" altLang="it-IT" sz="2800" b="1" dirty="0">
                <a:solidFill>
                  <a:schemeClr val="tx1"/>
                </a:solidFill>
              </a:rPr>
              <a:t>       </a:t>
            </a:r>
            <a:r>
              <a:rPr lang="it-IT" altLang="it-IT" sz="1800" dirty="0">
                <a:solidFill>
                  <a:schemeClr val="tx1"/>
                </a:solidFill>
              </a:rPr>
              <a:t>(art. 3 D.M. 226/2022)</a:t>
            </a:r>
          </a:p>
          <a:p>
            <a:pPr algn="just"/>
            <a:endParaRPr lang="it-IT" altLang="it-IT" sz="2800" dirty="0">
              <a:solidFill>
                <a:schemeClr val="tx1"/>
              </a:solidFill>
            </a:endParaRPr>
          </a:p>
        </p:txBody>
      </p:sp>
      <p:sp>
        <p:nvSpPr>
          <p:cNvPr id="14340" name="AutoShape 5" descr="Risultati immagini per calendario"/>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it-IT" altLang="it-IT" dirty="0"/>
          </a:p>
        </p:txBody>
      </p:sp>
      <p:sp>
        <p:nvSpPr>
          <p:cNvPr id="2" name="Titolo 1">
            <a:extLst>
              <a:ext uri="{FF2B5EF4-FFF2-40B4-BE49-F238E27FC236}">
                <a16:creationId xmlns:a16="http://schemas.microsoft.com/office/drawing/2014/main" id="{7FA31524-6680-A07E-8AFF-F3411782694B}"/>
              </a:ext>
            </a:extLst>
          </p:cNvPr>
          <p:cNvSpPr txBox="1">
            <a:spLocks/>
          </p:cNvSpPr>
          <p:nvPr/>
        </p:nvSpPr>
        <p:spPr>
          <a:xfrm>
            <a:off x="2990401" y="513795"/>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it-IT" sz="3200" b="1" dirty="0"/>
              <a:t>Durata dei servizi utili</a:t>
            </a:r>
            <a:endParaRPr lang="it-IT" sz="2000" b="1" dirty="0"/>
          </a:p>
        </p:txBody>
      </p:sp>
      <p:sp>
        <p:nvSpPr>
          <p:cNvPr id="5" name="Rettangolo 4">
            <a:extLst>
              <a:ext uri="{FF2B5EF4-FFF2-40B4-BE49-F238E27FC236}">
                <a16:creationId xmlns:a16="http://schemas.microsoft.com/office/drawing/2014/main" id="{FA6B92B7-3492-0815-6738-6B8C10D3E65E}"/>
              </a:ext>
            </a:extLst>
          </p:cNvPr>
          <p:cNvSpPr/>
          <p:nvPr/>
        </p:nvSpPr>
        <p:spPr>
          <a:xfrm>
            <a:off x="2995913" y="1226634"/>
            <a:ext cx="8916319" cy="6690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Ovale 5">
            <a:extLst>
              <a:ext uri="{FF2B5EF4-FFF2-40B4-BE49-F238E27FC236}">
                <a16:creationId xmlns:a16="http://schemas.microsoft.com/office/drawing/2014/main" id="{46BDEB41-9C45-5F69-3717-8BEC6FA68029}"/>
              </a:ext>
            </a:extLst>
          </p:cNvPr>
          <p:cNvSpPr/>
          <p:nvPr/>
        </p:nvSpPr>
        <p:spPr>
          <a:xfrm>
            <a:off x="398775" y="847493"/>
            <a:ext cx="2250449" cy="208527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Segnaposto numero diapositiva 6">
            <a:extLst>
              <a:ext uri="{FF2B5EF4-FFF2-40B4-BE49-F238E27FC236}">
                <a16:creationId xmlns:a16="http://schemas.microsoft.com/office/drawing/2014/main" id="{9E76C55A-18C8-819A-8539-4B6D10C98F2F}"/>
              </a:ext>
            </a:extLst>
          </p:cNvPr>
          <p:cNvSpPr>
            <a:spLocks noGrp="1"/>
          </p:cNvSpPr>
          <p:nvPr>
            <p:ph type="sldNum" sz="quarter" idx="12"/>
          </p:nvPr>
        </p:nvSpPr>
        <p:spPr/>
        <p:txBody>
          <a:bodyPr/>
          <a:lstStyle/>
          <a:p>
            <a:fld id="{2B272163-947E-4895-86D3-C2022CF5DCD5}" type="slidenum">
              <a:rPr lang="it-IT" smtClean="0"/>
              <a:t>9</a:t>
            </a:fld>
            <a:endParaRPr lang="it-IT" dirty="0"/>
          </a:p>
        </p:txBody>
      </p:sp>
      <p:pic>
        <p:nvPicPr>
          <p:cNvPr id="8" name="Picture 8">
            <a:extLst>
              <a:ext uri="{FF2B5EF4-FFF2-40B4-BE49-F238E27FC236}">
                <a16:creationId xmlns:a16="http://schemas.microsoft.com/office/drawing/2014/main" id="{4DD43987-B848-F4EE-457E-ADCB19EA775D}"/>
              </a:ext>
            </a:extLst>
          </p:cNvPr>
          <p:cNvPicPr>
            <a:picLocks noChangeAspect="1" noChangeArrowheads="1"/>
          </p:cNvPicPr>
          <p:nvPr/>
        </p:nvPicPr>
        <p:blipFill>
          <a:blip r:embed="rId3"/>
          <a:srcRect/>
          <a:stretch>
            <a:fillRect/>
          </a:stretch>
        </p:blipFill>
        <p:spPr bwMode="auto">
          <a:xfrm>
            <a:off x="10351008" y="5376865"/>
            <a:ext cx="1586071" cy="121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3D1C0846-9D92-CC76-CAE9-2FB16D343B6F}"/>
              </a:ext>
            </a:extLst>
          </p:cNvPr>
          <p:cNvSpPr txBox="1"/>
          <p:nvPr/>
        </p:nvSpPr>
        <p:spPr>
          <a:xfrm>
            <a:off x="0" y="0"/>
            <a:ext cx="4663440" cy="369332"/>
          </a:xfrm>
          <a:prstGeom prst="rect">
            <a:avLst/>
          </a:prstGeom>
          <a:solidFill>
            <a:schemeClr val="bg1"/>
          </a:solidFill>
          <a:ln w="12700">
            <a:solidFill>
              <a:srgbClr val="0000CC"/>
            </a:solidFill>
          </a:ln>
        </p:spPr>
        <p:txBody>
          <a:bodyPr wrap="square">
            <a:spAutoFit/>
          </a:bodyPr>
          <a:lstStyle/>
          <a:p>
            <a:pPr algn="r">
              <a:spcBef>
                <a:spcPct val="0"/>
              </a:spcBef>
              <a:buFontTx/>
              <a:buNone/>
            </a:pPr>
            <a:r>
              <a:rPr lang="it-IT" altLang="it-IT" dirty="0">
                <a:latin typeface="Arial Narrow" panose="020B0606020202030204" pitchFamily="34" charset="0"/>
              </a:rPr>
              <a:t>FORMAZIONE DOCENTI NEOASSUNTI  2024/2025</a:t>
            </a:r>
          </a:p>
        </p:txBody>
      </p:sp>
    </p:spTree>
    <p:extLst>
      <p:ext uri="{BB962C8B-B14F-4D97-AF65-F5344CB8AC3E}">
        <p14:creationId xmlns:p14="http://schemas.microsoft.com/office/powerpoint/2010/main" val="317673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Base">
  <a:themeElements>
    <a:clrScheme name="Bas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54FDC957BA60447832C347F27FEA7D0" ma:contentTypeVersion="8" ma:contentTypeDescription="Creare un nuovo documento." ma:contentTypeScope="" ma:versionID="d7baa121d18c4eedf818f4b59aacc21f">
  <xsd:schema xmlns:xsd="http://www.w3.org/2001/XMLSchema" xmlns:xs="http://www.w3.org/2001/XMLSchema" xmlns:p="http://schemas.microsoft.com/office/2006/metadata/properties" xmlns:ns2="4903dc96-8b78-4cf9-b2d4-ed9ffdb5357f" targetNamespace="http://schemas.microsoft.com/office/2006/metadata/properties" ma:root="true" ma:fieldsID="fb1ecf5a5aa29c7196ec3eaefa8a0cbf" ns2:_="">
    <xsd:import namespace="4903dc96-8b78-4cf9-b2d4-ed9ffdb5357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3dc96-8b78-4cf9-b2d4-ed9ffdb535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BF8887-2C6A-4CC9-9783-E5C18EEFA572}"/>
</file>

<file path=customXml/itemProps2.xml><?xml version="1.0" encoding="utf-8"?>
<ds:datastoreItem xmlns:ds="http://schemas.openxmlformats.org/officeDocument/2006/customXml" ds:itemID="{70EF1698-5C1B-4FC4-940C-86756CB50CA2}"/>
</file>

<file path=customXml/itemProps3.xml><?xml version="1.0" encoding="utf-8"?>
<ds:datastoreItem xmlns:ds="http://schemas.openxmlformats.org/officeDocument/2006/customXml" ds:itemID="{26521670-E810-4AB5-9113-C9BF49E9F4E8}"/>
</file>

<file path=docProps/app.xml><?xml version="1.0" encoding="utf-8"?>
<Properties xmlns="http://schemas.openxmlformats.org/officeDocument/2006/extended-properties" xmlns:vt="http://schemas.openxmlformats.org/officeDocument/2006/docPropsVTypes">
  <Template>Base</Template>
  <TotalTime>3621</TotalTime>
  <Words>3906</Words>
  <Application>Microsoft Office PowerPoint</Application>
  <PresentationFormat>Widescreen</PresentationFormat>
  <Paragraphs>500</Paragraphs>
  <Slides>60</Slides>
  <Notes>49</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60</vt:i4>
      </vt:variant>
    </vt:vector>
  </HeadingPairs>
  <TitlesOfParts>
    <vt:vector size="70" baseType="lpstr">
      <vt:lpstr>Arial</vt:lpstr>
      <vt:lpstr>Arial Narrow</vt:lpstr>
      <vt:lpstr>Calibri</vt:lpstr>
      <vt:lpstr>Corbel</vt:lpstr>
      <vt:lpstr>Palace Script MT</vt:lpstr>
      <vt:lpstr>Rubik</vt:lpstr>
      <vt:lpstr>Times New Roman</vt:lpstr>
      <vt:lpstr>Webdings</vt:lpstr>
      <vt:lpstr>Wingdings</vt:lpstr>
      <vt:lpstr>Base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Di Nocera Annamaria</cp:lastModifiedBy>
  <cp:revision>189</cp:revision>
  <dcterms:created xsi:type="dcterms:W3CDTF">2017-10-20T06:14:18Z</dcterms:created>
  <dcterms:modified xsi:type="dcterms:W3CDTF">2025-01-30T17:38:13Z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0x010100054FDC957BA60447832C347F27FEA7D0</vt:lpwstr>
  </property>
</Properties>
</file>